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0" r:id="rId4"/>
  </p:sldMasterIdLst>
  <p:notesMasterIdLst>
    <p:notesMasterId r:id="rId40"/>
  </p:notesMasterIdLst>
  <p:handoutMasterIdLst>
    <p:handoutMasterId r:id="rId41"/>
  </p:handoutMasterIdLst>
  <p:sldIdLst>
    <p:sldId id="505" r:id="rId5"/>
    <p:sldId id="585" r:id="rId6"/>
    <p:sldId id="567" r:id="rId7"/>
    <p:sldId id="568" r:id="rId8"/>
    <p:sldId id="518" r:id="rId9"/>
    <p:sldId id="520" r:id="rId10"/>
    <p:sldId id="521" r:id="rId11"/>
    <p:sldId id="584" r:id="rId12"/>
    <p:sldId id="569" r:id="rId13"/>
    <p:sldId id="523" r:id="rId14"/>
    <p:sldId id="591" r:id="rId15"/>
    <p:sldId id="525" r:id="rId16"/>
    <p:sldId id="540" r:id="rId17"/>
    <p:sldId id="594" r:id="rId18"/>
    <p:sldId id="590" r:id="rId19"/>
    <p:sldId id="583" r:id="rId20"/>
    <p:sldId id="546" r:id="rId21"/>
    <p:sldId id="570" r:id="rId22"/>
    <p:sldId id="595" r:id="rId23"/>
    <p:sldId id="604" r:id="rId24"/>
    <p:sldId id="605" r:id="rId25"/>
    <p:sldId id="603" r:id="rId26"/>
    <p:sldId id="602" r:id="rId27"/>
    <p:sldId id="601" r:id="rId28"/>
    <p:sldId id="571" r:id="rId29"/>
    <p:sldId id="564" r:id="rId30"/>
    <p:sldId id="576" r:id="rId31"/>
    <p:sldId id="581" r:id="rId32"/>
    <p:sldId id="586" r:id="rId33"/>
    <p:sldId id="572" r:id="rId34"/>
    <p:sldId id="578" r:id="rId35"/>
    <p:sldId id="580" r:id="rId36"/>
    <p:sldId id="592" r:id="rId37"/>
    <p:sldId id="541" r:id="rId38"/>
    <p:sldId id="478" r:id="rId39"/>
  </p:sldIdLst>
  <p:sldSz cx="9144000" cy="5143500" type="screen16x9"/>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223" userDrawn="1">
          <p15:clr>
            <a:srgbClr val="A4A3A4"/>
          </p15:clr>
        </p15:guide>
        <p15:guide id="2" pos="223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A0"/>
    <a:srgbClr val="233287"/>
    <a:srgbClr val="CF1E6D"/>
    <a:srgbClr val="E2D6EC"/>
    <a:srgbClr val="723C83"/>
    <a:srgbClr val="00C6FF"/>
    <a:srgbClr val="E20ED3"/>
    <a:srgbClr val="000000"/>
    <a:srgbClr val="CEF5E6"/>
    <a:srgbClr val="EAD5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441E63-B148-4081-8CB0-66BD18A4FC7A}" v="164" dt="2023-09-12T10:42:28.441"/>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E171933-4619-4E11-9A3F-F7608DF75F80}" styleName="Style moyen 1 - Accentuation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Style foncé 2 - Accentuation 1/Accentuation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D27102A9-8310-4765-A935-A1911B00CA55}" styleName="Style léger 1 - Accentuation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Style léger 1 - Accentuation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Style à thème 1 - Accentuation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6" d="100"/>
          <a:sy n="116" d="100"/>
        </p:scale>
        <p:origin x="75" y="237"/>
      </p:cViewPr>
      <p:guideLst>
        <p:guide orient="horz" pos="162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223"/>
        <p:guide pos="223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édérique Croizet" userId="21d0641d-630f-455d-9450-15bbd0e80b7b" providerId="ADAL" clId="{D04C4047-1F4D-4672-A7ED-9418C70D5F68}"/>
    <pc:docChg chg="undo custSel addSld delSld modSld sldOrd">
      <pc:chgData name="Frédérique Croizet" userId="21d0641d-630f-455d-9450-15bbd0e80b7b" providerId="ADAL" clId="{D04C4047-1F4D-4672-A7ED-9418C70D5F68}" dt="2023-07-28T07:21:49.349" v="356"/>
      <pc:docMkLst>
        <pc:docMk/>
      </pc:docMkLst>
      <pc:sldChg chg="modSp mod">
        <pc:chgData name="Frédérique Croizet" userId="21d0641d-630f-455d-9450-15bbd0e80b7b" providerId="ADAL" clId="{D04C4047-1F4D-4672-A7ED-9418C70D5F68}" dt="2023-07-27T14:40:23.444" v="1" actId="20577"/>
        <pc:sldMkLst>
          <pc:docMk/>
          <pc:sldMk cId="580357943" sldId="505"/>
        </pc:sldMkLst>
        <pc:spChg chg="mod">
          <ac:chgData name="Frédérique Croizet" userId="21d0641d-630f-455d-9450-15bbd0e80b7b" providerId="ADAL" clId="{D04C4047-1F4D-4672-A7ED-9418C70D5F68}" dt="2023-07-27T14:40:23.444" v="1" actId="20577"/>
          <ac:spMkLst>
            <pc:docMk/>
            <pc:sldMk cId="580357943" sldId="505"/>
            <ac:spMk id="7" creationId="{00000000-0000-0000-0000-000000000000}"/>
          </ac:spMkLst>
        </pc:spChg>
      </pc:sldChg>
      <pc:sldChg chg="addSp delSp modSp mod">
        <pc:chgData name="Frédérique Croizet" userId="21d0641d-630f-455d-9450-15bbd0e80b7b" providerId="ADAL" clId="{D04C4047-1F4D-4672-A7ED-9418C70D5F68}" dt="2023-07-28T06:54:23.264" v="298" actId="14100"/>
        <pc:sldMkLst>
          <pc:docMk/>
          <pc:sldMk cId="597973554" sldId="546"/>
        </pc:sldMkLst>
        <pc:spChg chg="mod">
          <ac:chgData name="Frédérique Croizet" userId="21d0641d-630f-455d-9450-15bbd0e80b7b" providerId="ADAL" clId="{D04C4047-1F4D-4672-A7ED-9418C70D5F68}" dt="2023-07-28T06:52:25.382" v="255" actId="1076"/>
          <ac:spMkLst>
            <pc:docMk/>
            <pc:sldMk cId="597973554" sldId="546"/>
            <ac:spMk id="9" creationId="{7DE84411-567C-4728-9F3A-C72976E222B5}"/>
          </ac:spMkLst>
        </pc:spChg>
        <pc:spChg chg="mod">
          <ac:chgData name="Frédérique Croizet" userId="21d0641d-630f-455d-9450-15bbd0e80b7b" providerId="ADAL" clId="{D04C4047-1F4D-4672-A7ED-9418C70D5F68}" dt="2023-07-28T06:54:23.264" v="298" actId="14100"/>
          <ac:spMkLst>
            <pc:docMk/>
            <pc:sldMk cId="597973554" sldId="546"/>
            <ac:spMk id="14" creationId="{AB783111-7C4B-4642-AE78-B89A73BDD5D9}"/>
          </ac:spMkLst>
        </pc:spChg>
        <pc:grpChg chg="del">
          <ac:chgData name="Frédérique Croizet" userId="21d0641d-630f-455d-9450-15bbd0e80b7b" providerId="ADAL" clId="{D04C4047-1F4D-4672-A7ED-9418C70D5F68}" dt="2023-07-28T06:50:49.817" v="248" actId="478"/>
          <ac:grpSpMkLst>
            <pc:docMk/>
            <pc:sldMk cId="597973554" sldId="546"/>
            <ac:grpSpMk id="30" creationId="{CCD6F31D-D532-4C93-A4D0-D1F27B06225B}"/>
          </ac:grpSpMkLst>
        </pc:grpChg>
        <pc:picChg chg="add del mod">
          <ac:chgData name="Frédérique Croizet" userId="21d0641d-630f-455d-9450-15bbd0e80b7b" providerId="ADAL" clId="{D04C4047-1F4D-4672-A7ED-9418C70D5F68}" dt="2023-07-28T06:52:14.531" v="254" actId="478"/>
          <ac:picMkLst>
            <pc:docMk/>
            <pc:sldMk cId="597973554" sldId="546"/>
            <ac:picMk id="10" creationId="{6FFB5A7B-01D7-3E5B-BE2B-88AC7425B41C}"/>
          </ac:picMkLst>
        </pc:picChg>
        <pc:picChg chg="add mod">
          <ac:chgData name="Frédérique Croizet" userId="21d0641d-630f-455d-9450-15bbd0e80b7b" providerId="ADAL" clId="{D04C4047-1F4D-4672-A7ED-9418C70D5F68}" dt="2023-07-28T06:52:33.722" v="257" actId="14100"/>
          <ac:picMkLst>
            <pc:docMk/>
            <pc:sldMk cId="597973554" sldId="546"/>
            <ac:picMk id="16" creationId="{127E294E-6A36-D3C8-8388-295D8329DD97}"/>
          </ac:picMkLst>
        </pc:picChg>
        <pc:picChg chg="add del">
          <ac:chgData name="Frédérique Croizet" userId="21d0641d-630f-455d-9450-15bbd0e80b7b" providerId="ADAL" clId="{D04C4047-1F4D-4672-A7ED-9418C70D5F68}" dt="2023-07-28T06:53:15.813" v="259" actId="478"/>
          <ac:picMkLst>
            <pc:docMk/>
            <pc:sldMk cId="597973554" sldId="546"/>
            <ac:picMk id="20" creationId="{375AD6CA-793B-8035-5AA8-61C19F086EA2}"/>
          </ac:picMkLst>
        </pc:picChg>
        <pc:picChg chg="add mod">
          <ac:chgData name="Frédérique Croizet" userId="21d0641d-630f-455d-9450-15bbd0e80b7b" providerId="ADAL" clId="{D04C4047-1F4D-4672-A7ED-9418C70D5F68}" dt="2023-07-28T06:53:32.992" v="264" actId="1076"/>
          <ac:picMkLst>
            <pc:docMk/>
            <pc:sldMk cId="597973554" sldId="546"/>
            <ac:picMk id="22" creationId="{D9901709-2E3B-17F9-006A-A320668E2232}"/>
          </ac:picMkLst>
        </pc:picChg>
      </pc:sldChg>
      <pc:sldChg chg="addSp delSp modSp mod">
        <pc:chgData name="Frédérique Croizet" userId="21d0641d-630f-455d-9450-15bbd0e80b7b" providerId="ADAL" clId="{D04C4047-1F4D-4672-A7ED-9418C70D5F68}" dt="2023-07-28T06:57:19.330" v="313" actId="14100"/>
        <pc:sldMkLst>
          <pc:docMk/>
          <pc:sldMk cId="2011079305" sldId="561"/>
        </pc:sldMkLst>
        <pc:picChg chg="del">
          <ac:chgData name="Frédérique Croizet" userId="21d0641d-630f-455d-9450-15bbd0e80b7b" providerId="ADAL" clId="{D04C4047-1F4D-4672-A7ED-9418C70D5F68}" dt="2023-07-28T06:55:15.151" v="302" actId="478"/>
          <ac:picMkLst>
            <pc:docMk/>
            <pc:sldMk cId="2011079305" sldId="561"/>
            <ac:picMk id="6" creationId="{D92934DB-0C84-4255-9CDF-E3E20C169013}"/>
          </ac:picMkLst>
        </pc:picChg>
        <pc:picChg chg="del">
          <ac:chgData name="Frédérique Croizet" userId="21d0641d-630f-455d-9450-15bbd0e80b7b" providerId="ADAL" clId="{D04C4047-1F4D-4672-A7ED-9418C70D5F68}" dt="2023-07-28T06:55:11.838" v="301" actId="478"/>
          <ac:picMkLst>
            <pc:docMk/>
            <pc:sldMk cId="2011079305" sldId="561"/>
            <ac:picMk id="9" creationId="{B657EF5C-D4E7-44BE-91C1-4CC4DE2FD41E}"/>
          </ac:picMkLst>
        </pc:picChg>
        <pc:picChg chg="add del">
          <ac:chgData name="Frédérique Croizet" userId="21d0641d-630f-455d-9450-15bbd0e80b7b" providerId="ADAL" clId="{D04C4047-1F4D-4672-A7ED-9418C70D5F68}" dt="2023-07-28T06:56:21.288" v="304" actId="478"/>
          <ac:picMkLst>
            <pc:docMk/>
            <pc:sldMk cId="2011079305" sldId="561"/>
            <ac:picMk id="11" creationId="{BBABC4E2-B1C7-D093-599F-EDA1809E67D6}"/>
          </ac:picMkLst>
        </pc:picChg>
        <pc:picChg chg="add mod">
          <ac:chgData name="Frédérique Croizet" userId="21d0641d-630f-455d-9450-15bbd0e80b7b" providerId="ADAL" clId="{D04C4047-1F4D-4672-A7ED-9418C70D5F68}" dt="2023-07-28T06:56:43.226" v="310" actId="14100"/>
          <ac:picMkLst>
            <pc:docMk/>
            <pc:sldMk cId="2011079305" sldId="561"/>
            <ac:picMk id="13" creationId="{A108A572-1D54-EFBA-16BD-9180CAE5B5EE}"/>
          </ac:picMkLst>
        </pc:picChg>
        <pc:picChg chg="add mod">
          <ac:chgData name="Frédérique Croizet" userId="21d0641d-630f-455d-9450-15bbd0e80b7b" providerId="ADAL" clId="{D04C4047-1F4D-4672-A7ED-9418C70D5F68}" dt="2023-07-28T06:57:19.330" v="313" actId="14100"/>
          <ac:picMkLst>
            <pc:docMk/>
            <pc:sldMk cId="2011079305" sldId="561"/>
            <ac:picMk id="15" creationId="{D95207B2-8B4F-D57B-3FF3-A9D79BF456CA}"/>
          </ac:picMkLst>
        </pc:picChg>
      </pc:sldChg>
      <pc:sldChg chg="modSp mod">
        <pc:chgData name="Frédérique Croizet" userId="21d0641d-630f-455d-9450-15bbd0e80b7b" providerId="ADAL" clId="{D04C4047-1F4D-4672-A7ED-9418C70D5F68}" dt="2023-07-27T14:43:08.345" v="7" actId="1076"/>
        <pc:sldMkLst>
          <pc:docMk/>
          <pc:sldMk cId="1960685818" sldId="567"/>
        </pc:sldMkLst>
        <pc:spChg chg="mod">
          <ac:chgData name="Frédérique Croizet" userId="21d0641d-630f-455d-9450-15bbd0e80b7b" providerId="ADAL" clId="{D04C4047-1F4D-4672-A7ED-9418C70D5F68}" dt="2023-07-27T14:40:54.030" v="3" actId="20577"/>
          <ac:spMkLst>
            <pc:docMk/>
            <pc:sldMk cId="1960685818" sldId="567"/>
            <ac:spMk id="3" creationId="{B05C4F25-E1AF-4CB6-2EAF-F50F0C6D563A}"/>
          </ac:spMkLst>
        </pc:spChg>
        <pc:spChg chg="mod">
          <ac:chgData name="Frédérique Croizet" userId="21d0641d-630f-455d-9450-15bbd0e80b7b" providerId="ADAL" clId="{D04C4047-1F4D-4672-A7ED-9418C70D5F68}" dt="2023-07-27T14:42:31.071" v="5" actId="20577"/>
          <ac:spMkLst>
            <pc:docMk/>
            <pc:sldMk cId="1960685818" sldId="567"/>
            <ac:spMk id="16" creationId="{DC1D7B65-BC14-B9CB-69CF-4C746CB45906}"/>
          </ac:spMkLst>
        </pc:spChg>
        <pc:picChg chg="mod">
          <ac:chgData name="Frédérique Croizet" userId="21d0641d-630f-455d-9450-15bbd0e80b7b" providerId="ADAL" clId="{D04C4047-1F4D-4672-A7ED-9418C70D5F68}" dt="2023-07-27T14:43:08.345" v="7" actId="1076"/>
          <ac:picMkLst>
            <pc:docMk/>
            <pc:sldMk cId="1960685818" sldId="567"/>
            <ac:picMk id="3078" creationId="{C0642656-A137-4687-9804-6E640E21E3EB}"/>
          </ac:picMkLst>
        </pc:picChg>
      </pc:sldChg>
      <pc:sldChg chg="modSp mod">
        <pc:chgData name="Frédérique Croizet" userId="21d0641d-630f-455d-9450-15bbd0e80b7b" providerId="ADAL" clId="{D04C4047-1F4D-4672-A7ED-9418C70D5F68}" dt="2023-07-27T14:43:46.789" v="9" actId="20577"/>
        <pc:sldMkLst>
          <pc:docMk/>
          <pc:sldMk cId="3339228008" sldId="568"/>
        </pc:sldMkLst>
        <pc:spChg chg="mod">
          <ac:chgData name="Frédérique Croizet" userId="21d0641d-630f-455d-9450-15bbd0e80b7b" providerId="ADAL" clId="{D04C4047-1F4D-4672-A7ED-9418C70D5F68}" dt="2023-07-27T14:43:46.789" v="9" actId="20577"/>
          <ac:spMkLst>
            <pc:docMk/>
            <pc:sldMk cId="3339228008" sldId="568"/>
            <ac:spMk id="7" creationId="{00000000-0000-0000-0000-000000000000}"/>
          </ac:spMkLst>
        </pc:spChg>
      </pc:sldChg>
      <pc:sldChg chg="modSp mod">
        <pc:chgData name="Frédérique Croizet" userId="21d0641d-630f-455d-9450-15bbd0e80b7b" providerId="ADAL" clId="{D04C4047-1F4D-4672-A7ED-9418C70D5F68}" dt="2023-07-27T14:44:39.869" v="11" actId="20577"/>
        <pc:sldMkLst>
          <pc:docMk/>
          <pc:sldMk cId="1280216057" sldId="569"/>
        </pc:sldMkLst>
        <pc:spChg chg="mod">
          <ac:chgData name="Frédérique Croizet" userId="21d0641d-630f-455d-9450-15bbd0e80b7b" providerId="ADAL" clId="{D04C4047-1F4D-4672-A7ED-9418C70D5F68}" dt="2023-07-27T14:44:39.869" v="11" actId="20577"/>
          <ac:spMkLst>
            <pc:docMk/>
            <pc:sldMk cId="1280216057" sldId="569"/>
            <ac:spMk id="7" creationId="{00000000-0000-0000-0000-000000000000}"/>
          </ac:spMkLst>
        </pc:spChg>
      </pc:sldChg>
      <pc:sldChg chg="modSp mod">
        <pc:chgData name="Frédérique Croizet" userId="21d0641d-630f-455d-9450-15bbd0e80b7b" providerId="ADAL" clId="{D04C4047-1F4D-4672-A7ED-9418C70D5F68}" dt="2023-07-28T06:54:45.290" v="300" actId="20577"/>
        <pc:sldMkLst>
          <pc:docMk/>
          <pc:sldMk cId="3447003852" sldId="570"/>
        </pc:sldMkLst>
        <pc:spChg chg="mod">
          <ac:chgData name="Frédérique Croizet" userId="21d0641d-630f-455d-9450-15bbd0e80b7b" providerId="ADAL" clId="{D04C4047-1F4D-4672-A7ED-9418C70D5F68}" dt="2023-07-28T06:54:45.290" v="300" actId="20577"/>
          <ac:spMkLst>
            <pc:docMk/>
            <pc:sldMk cId="3447003852" sldId="570"/>
            <ac:spMk id="7" creationId="{00000000-0000-0000-0000-000000000000}"/>
          </ac:spMkLst>
        </pc:spChg>
      </pc:sldChg>
      <pc:sldChg chg="modSp mod">
        <pc:chgData name="Frédérique Croizet" userId="21d0641d-630f-455d-9450-15bbd0e80b7b" providerId="ADAL" clId="{D04C4047-1F4D-4672-A7ED-9418C70D5F68}" dt="2023-07-28T06:58:26.933" v="315" actId="20577"/>
        <pc:sldMkLst>
          <pc:docMk/>
          <pc:sldMk cId="490471138" sldId="571"/>
        </pc:sldMkLst>
        <pc:spChg chg="mod">
          <ac:chgData name="Frédérique Croizet" userId="21d0641d-630f-455d-9450-15bbd0e80b7b" providerId="ADAL" clId="{D04C4047-1F4D-4672-A7ED-9418C70D5F68}" dt="2023-07-28T06:58:26.933" v="315" actId="20577"/>
          <ac:spMkLst>
            <pc:docMk/>
            <pc:sldMk cId="490471138" sldId="571"/>
            <ac:spMk id="7" creationId="{00000000-0000-0000-0000-000000000000}"/>
          </ac:spMkLst>
        </pc:spChg>
      </pc:sldChg>
      <pc:sldChg chg="modSp mod">
        <pc:chgData name="Frédérique Croizet" userId="21d0641d-630f-455d-9450-15bbd0e80b7b" providerId="ADAL" clId="{D04C4047-1F4D-4672-A7ED-9418C70D5F68}" dt="2023-07-28T06:59:12.009" v="317" actId="20577"/>
        <pc:sldMkLst>
          <pc:docMk/>
          <pc:sldMk cId="883036487" sldId="572"/>
        </pc:sldMkLst>
        <pc:spChg chg="mod">
          <ac:chgData name="Frédérique Croizet" userId="21d0641d-630f-455d-9450-15bbd0e80b7b" providerId="ADAL" clId="{D04C4047-1F4D-4672-A7ED-9418C70D5F68}" dt="2023-07-28T06:59:12.009" v="317" actId="20577"/>
          <ac:spMkLst>
            <pc:docMk/>
            <pc:sldMk cId="883036487" sldId="572"/>
            <ac:spMk id="7" creationId="{00000000-0000-0000-0000-000000000000}"/>
          </ac:spMkLst>
        </pc:spChg>
      </pc:sldChg>
      <pc:sldChg chg="ord">
        <pc:chgData name="Frédérique Croizet" userId="21d0641d-630f-455d-9450-15bbd0e80b7b" providerId="ADAL" clId="{D04C4047-1F4D-4672-A7ED-9418C70D5F68}" dt="2023-07-28T07:21:39.105" v="354"/>
        <pc:sldMkLst>
          <pc:docMk/>
          <pc:sldMk cId="1014378230" sldId="580"/>
        </pc:sldMkLst>
      </pc:sldChg>
      <pc:sldChg chg="modSp mod">
        <pc:chgData name="Frédérique Croizet" userId="21d0641d-630f-455d-9450-15bbd0e80b7b" providerId="ADAL" clId="{D04C4047-1F4D-4672-A7ED-9418C70D5F68}" dt="2023-07-27T14:56:08.309" v="245" actId="20577"/>
        <pc:sldMkLst>
          <pc:docMk/>
          <pc:sldMk cId="2406317819" sldId="583"/>
        </pc:sldMkLst>
        <pc:spChg chg="mod">
          <ac:chgData name="Frédérique Croizet" userId="21d0641d-630f-455d-9450-15bbd0e80b7b" providerId="ADAL" clId="{D04C4047-1F4D-4672-A7ED-9418C70D5F68}" dt="2023-07-27T14:45:52.483" v="17" actId="20577"/>
          <ac:spMkLst>
            <pc:docMk/>
            <pc:sldMk cId="2406317819" sldId="583"/>
            <ac:spMk id="3" creationId="{3BF01EF8-12E5-48D0-827F-2DFFF8A18922}"/>
          </ac:spMkLst>
        </pc:spChg>
        <pc:spChg chg="mod">
          <ac:chgData name="Frédérique Croizet" userId="21d0641d-630f-455d-9450-15bbd0e80b7b" providerId="ADAL" clId="{D04C4047-1F4D-4672-A7ED-9418C70D5F68}" dt="2023-07-27T14:55:18.244" v="166" actId="207"/>
          <ac:spMkLst>
            <pc:docMk/>
            <pc:sldMk cId="2406317819" sldId="583"/>
            <ac:spMk id="4" creationId="{DEAFE828-916B-4888-B0A9-FCA9F6BBFB0D}"/>
          </ac:spMkLst>
        </pc:spChg>
        <pc:spChg chg="mod">
          <ac:chgData name="Frédérique Croizet" userId="21d0641d-630f-455d-9450-15bbd0e80b7b" providerId="ADAL" clId="{D04C4047-1F4D-4672-A7ED-9418C70D5F68}" dt="2023-07-27T14:56:08.309" v="245" actId="20577"/>
          <ac:spMkLst>
            <pc:docMk/>
            <pc:sldMk cId="2406317819" sldId="583"/>
            <ac:spMk id="5" creationId="{A2B3C3D5-F2FF-416B-85D1-B72BDA78CE04}"/>
          </ac:spMkLst>
        </pc:spChg>
        <pc:spChg chg="mod">
          <ac:chgData name="Frédérique Croizet" userId="21d0641d-630f-455d-9450-15bbd0e80b7b" providerId="ADAL" clId="{D04C4047-1F4D-4672-A7ED-9418C70D5F68}" dt="2023-07-27T14:50:09.998" v="65" actId="20577"/>
          <ac:spMkLst>
            <pc:docMk/>
            <pc:sldMk cId="2406317819" sldId="583"/>
            <ac:spMk id="13" creationId="{54796CEF-499C-474F-A66F-F5BC7FCA0BA1}"/>
          </ac:spMkLst>
        </pc:spChg>
        <pc:spChg chg="mod">
          <ac:chgData name="Frédérique Croizet" userId="21d0641d-630f-455d-9450-15bbd0e80b7b" providerId="ADAL" clId="{D04C4047-1F4D-4672-A7ED-9418C70D5F68}" dt="2023-07-27T14:55:44.477" v="216" actId="313"/>
          <ac:spMkLst>
            <pc:docMk/>
            <pc:sldMk cId="2406317819" sldId="583"/>
            <ac:spMk id="14" creationId="{08C46360-AC44-40EC-8E6D-D611C040F6C3}"/>
          </ac:spMkLst>
        </pc:spChg>
      </pc:sldChg>
      <pc:sldChg chg="add del setBg">
        <pc:chgData name="Frédérique Croizet" userId="21d0641d-630f-455d-9450-15bbd0e80b7b" providerId="ADAL" clId="{D04C4047-1F4D-4672-A7ED-9418C70D5F68}" dt="2023-07-28T07:00:17.193" v="319"/>
        <pc:sldMkLst>
          <pc:docMk/>
          <pc:sldMk cId="429422941" sldId="592"/>
        </pc:sldMkLst>
      </pc:sldChg>
      <pc:sldChg chg="delSp modSp add mod ord">
        <pc:chgData name="Frédérique Croizet" userId="21d0641d-630f-455d-9450-15bbd0e80b7b" providerId="ADAL" clId="{D04C4047-1F4D-4672-A7ED-9418C70D5F68}" dt="2023-07-28T07:21:49.349" v="356"/>
        <pc:sldMkLst>
          <pc:docMk/>
          <pc:sldMk cId="3484511920" sldId="592"/>
        </pc:sldMkLst>
        <pc:spChg chg="mod">
          <ac:chgData name="Frédérique Croizet" userId="21d0641d-630f-455d-9450-15bbd0e80b7b" providerId="ADAL" clId="{D04C4047-1F4D-4672-A7ED-9418C70D5F68}" dt="2023-07-28T07:00:45.827" v="352" actId="20577"/>
          <ac:spMkLst>
            <pc:docMk/>
            <pc:sldMk cId="3484511920" sldId="592"/>
            <ac:spMk id="6" creationId="{CAD7DE3A-5495-46A2-AF76-DAED9B8E39BA}"/>
          </ac:spMkLst>
        </pc:spChg>
        <pc:picChg chg="del">
          <ac:chgData name="Frédérique Croizet" userId="21d0641d-630f-455d-9450-15bbd0e80b7b" providerId="ADAL" clId="{D04C4047-1F4D-4672-A7ED-9418C70D5F68}" dt="2023-07-28T07:00:29.977" v="321" actId="478"/>
          <ac:picMkLst>
            <pc:docMk/>
            <pc:sldMk cId="3484511920" sldId="592"/>
            <ac:picMk id="3" creationId="{AF0D1B08-4813-2A2B-A059-D1AF4ECB2EFB}"/>
          </ac:picMkLst>
        </pc:picChg>
      </pc:sldChg>
    </pc:docChg>
  </pc:docChgLst>
  <pc:docChgLst>
    <pc:chgData name="Frédérique Croizet" userId="21d0641d-630f-455d-9450-15bbd0e80b7b" providerId="ADAL" clId="{0C441E63-B148-4081-8CB0-66BD18A4FC7A}"/>
    <pc:docChg chg="undo redo custSel addSld delSld modSld">
      <pc:chgData name="Frédérique Croizet" userId="21d0641d-630f-455d-9450-15bbd0e80b7b" providerId="ADAL" clId="{0C441E63-B148-4081-8CB0-66BD18A4FC7A}" dt="2023-09-12T10:47:15.269" v="611" actId="1076"/>
      <pc:docMkLst>
        <pc:docMk/>
      </pc:docMkLst>
      <pc:sldChg chg="addSp modSp mod">
        <pc:chgData name="Frédérique Croizet" userId="21d0641d-630f-455d-9450-15bbd0e80b7b" providerId="ADAL" clId="{0C441E63-B148-4081-8CB0-66BD18A4FC7A}" dt="2023-09-12T10:47:15.269" v="611" actId="1076"/>
        <pc:sldMkLst>
          <pc:docMk/>
          <pc:sldMk cId="721803544" sldId="540"/>
        </pc:sldMkLst>
        <pc:spChg chg="mod">
          <ac:chgData name="Frédérique Croizet" userId="21d0641d-630f-455d-9450-15bbd0e80b7b" providerId="ADAL" clId="{0C441E63-B148-4081-8CB0-66BD18A4FC7A}" dt="2023-09-12T10:47:06.041" v="610" actId="20577"/>
          <ac:spMkLst>
            <pc:docMk/>
            <pc:sldMk cId="721803544" sldId="540"/>
            <ac:spMk id="2" creationId="{550789DF-484C-4900-AC03-A25AE605797A}"/>
          </ac:spMkLst>
        </pc:spChg>
        <pc:spChg chg="mod">
          <ac:chgData name="Frédérique Croizet" userId="21d0641d-630f-455d-9450-15bbd0e80b7b" providerId="ADAL" clId="{0C441E63-B148-4081-8CB0-66BD18A4FC7A}" dt="2023-09-12T10:40:12.919" v="593" actId="1076"/>
          <ac:spMkLst>
            <pc:docMk/>
            <pc:sldMk cId="721803544" sldId="540"/>
            <ac:spMk id="9" creationId="{56CC7E12-D347-4A70-AB5B-A60C02AD5308}"/>
          </ac:spMkLst>
        </pc:spChg>
        <pc:spChg chg="mod">
          <ac:chgData name="Frédérique Croizet" userId="21d0641d-630f-455d-9450-15bbd0e80b7b" providerId="ADAL" clId="{0C441E63-B148-4081-8CB0-66BD18A4FC7A}" dt="2023-09-12T10:47:15.269" v="611" actId="1076"/>
          <ac:spMkLst>
            <pc:docMk/>
            <pc:sldMk cId="721803544" sldId="540"/>
            <ac:spMk id="10" creationId="{987B9B67-A9F6-4337-BA43-65B815E270C1}"/>
          </ac:spMkLst>
        </pc:spChg>
        <pc:spChg chg="mod">
          <ac:chgData name="Frédérique Croizet" userId="21d0641d-630f-455d-9450-15bbd0e80b7b" providerId="ADAL" clId="{0C441E63-B148-4081-8CB0-66BD18A4FC7A}" dt="2023-09-12T10:45:34.863" v="605" actId="1076"/>
          <ac:spMkLst>
            <pc:docMk/>
            <pc:sldMk cId="721803544" sldId="540"/>
            <ac:spMk id="13" creationId="{33225EBA-F2EA-B761-5067-D96D5D50F44D}"/>
          </ac:spMkLst>
        </pc:spChg>
        <pc:spChg chg="mod">
          <ac:chgData name="Frédérique Croizet" userId="21d0641d-630f-455d-9450-15bbd0e80b7b" providerId="ADAL" clId="{0C441E63-B148-4081-8CB0-66BD18A4FC7A}" dt="2023-09-12T10:45:42.301" v="606" actId="1076"/>
          <ac:spMkLst>
            <pc:docMk/>
            <pc:sldMk cId="721803544" sldId="540"/>
            <ac:spMk id="14" creationId="{13D8363C-3AD1-B99E-3313-5665762E268E}"/>
          </ac:spMkLst>
        </pc:spChg>
        <pc:spChg chg="mod">
          <ac:chgData name="Frédérique Croizet" userId="21d0641d-630f-455d-9450-15bbd0e80b7b" providerId="ADAL" clId="{0C441E63-B148-4081-8CB0-66BD18A4FC7A}" dt="2023-09-12T10:45:20.864" v="604" actId="1076"/>
          <ac:spMkLst>
            <pc:docMk/>
            <pc:sldMk cId="721803544" sldId="540"/>
            <ac:spMk id="16" creationId="{9EFFD738-E202-D8DC-BF51-935EDFE8EB35}"/>
          </ac:spMkLst>
        </pc:spChg>
        <pc:picChg chg="add mod">
          <ac:chgData name="Frédérique Croizet" userId="21d0641d-630f-455d-9450-15bbd0e80b7b" providerId="ADAL" clId="{0C441E63-B148-4081-8CB0-66BD18A4FC7A}" dt="2023-09-12T10:45:46.388" v="607" actId="1076"/>
          <ac:picMkLst>
            <pc:docMk/>
            <pc:sldMk cId="721803544" sldId="540"/>
            <ac:picMk id="5" creationId="{533A6FAC-B49B-B960-9DFE-051B75C82A1E}"/>
          </ac:picMkLst>
        </pc:picChg>
      </pc:sldChg>
      <pc:sldChg chg="modSp del mod">
        <pc:chgData name="Frédérique Croizet" userId="21d0641d-630f-455d-9450-15bbd0e80b7b" providerId="ADAL" clId="{0C441E63-B148-4081-8CB0-66BD18A4FC7A}" dt="2023-09-12T09:53:19.149" v="374" actId="47"/>
        <pc:sldMkLst>
          <pc:docMk/>
          <pc:sldMk cId="2011079305" sldId="561"/>
        </pc:sldMkLst>
        <pc:picChg chg="mod">
          <ac:chgData name="Frédérique Croizet" userId="21d0641d-630f-455d-9450-15bbd0e80b7b" providerId="ADAL" clId="{0C441E63-B148-4081-8CB0-66BD18A4FC7A}" dt="2023-09-12T09:49:54.376" v="350" actId="1076"/>
          <ac:picMkLst>
            <pc:docMk/>
            <pc:sldMk cId="2011079305" sldId="561"/>
            <ac:picMk id="19" creationId="{A172716A-2BD3-46C1-8029-EC50B194BA34}"/>
          </ac:picMkLst>
        </pc:picChg>
      </pc:sldChg>
      <pc:sldChg chg="del">
        <pc:chgData name="Frédérique Croizet" userId="21d0641d-630f-455d-9450-15bbd0e80b7b" providerId="ADAL" clId="{0C441E63-B148-4081-8CB0-66BD18A4FC7A}" dt="2023-09-12T09:55:44.614" v="390" actId="47"/>
        <pc:sldMkLst>
          <pc:docMk/>
          <pc:sldMk cId="3631304053" sldId="565"/>
        </pc:sldMkLst>
      </pc:sldChg>
      <pc:sldChg chg="modSp del mod">
        <pc:chgData name="Frédérique Croizet" userId="21d0641d-630f-455d-9450-15bbd0e80b7b" providerId="ADAL" clId="{0C441E63-B148-4081-8CB0-66BD18A4FC7A}" dt="2023-09-12T10:29:05.498" v="446" actId="47"/>
        <pc:sldMkLst>
          <pc:docMk/>
          <pc:sldMk cId="2705867292" sldId="574"/>
        </pc:sldMkLst>
        <pc:picChg chg="mod">
          <ac:chgData name="Frédérique Croizet" userId="21d0641d-630f-455d-9450-15bbd0e80b7b" providerId="ADAL" clId="{0C441E63-B148-4081-8CB0-66BD18A4FC7A}" dt="2023-09-12T10:16:31.112" v="397" actId="14100"/>
          <ac:picMkLst>
            <pc:docMk/>
            <pc:sldMk cId="2705867292" sldId="574"/>
            <ac:picMk id="15" creationId="{1CC3C961-1BBA-8A7B-B865-EBF516E84DAC}"/>
          </ac:picMkLst>
        </pc:picChg>
      </pc:sldChg>
      <pc:sldChg chg="addSp modSp mod">
        <pc:chgData name="Frédérique Croizet" userId="21d0641d-630f-455d-9450-15bbd0e80b7b" providerId="ADAL" clId="{0C441E63-B148-4081-8CB0-66BD18A4FC7A}" dt="2023-09-12T10:42:36.866" v="600" actId="14100"/>
        <pc:sldMkLst>
          <pc:docMk/>
          <pc:sldMk cId="1828056824" sldId="578"/>
        </pc:sldMkLst>
        <pc:picChg chg="mod">
          <ac:chgData name="Frédérique Croizet" userId="21d0641d-630f-455d-9450-15bbd0e80b7b" providerId="ADAL" clId="{0C441E63-B148-4081-8CB0-66BD18A4FC7A}" dt="2023-09-12T10:42:03.983" v="596" actId="1076"/>
          <ac:picMkLst>
            <pc:docMk/>
            <pc:sldMk cId="1828056824" sldId="578"/>
            <ac:picMk id="2" creationId="{191C79B4-CAF5-40CC-980A-E11E5DDC3211}"/>
          </ac:picMkLst>
        </pc:picChg>
        <pc:picChg chg="mod">
          <ac:chgData name="Frédérique Croizet" userId="21d0641d-630f-455d-9450-15bbd0e80b7b" providerId="ADAL" clId="{0C441E63-B148-4081-8CB0-66BD18A4FC7A}" dt="2023-09-12T10:41:58.180" v="594" actId="1076"/>
          <ac:picMkLst>
            <pc:docMk/>
            <pc:sldMk cId="1828056824" sldId="578"/>
            <ac:picMk id="3" creationId="{FB172744-5735-476C-8940-237A2028628C}"/>
          </ac:picMkLst>
        </pc:picChg>
        <pc:picChg chg="add mod">
          <ac:chgData name="Frédérique Croizet" userId="21d0641d-630f-455d-9450-15bbd0e80b7b" providerId="ADAL" clId="{0C441E63-B148-4081-8CB0-66BD18A4FC7A}" dt="2023-09-12T10:42:36.866" v="600" actId="14100"/>
          <ac:picMkLst>
            <pc:docMk/>
            <pc:sldMk cId="1828056824" sldId="578"/>
            <ac:picMk id="5" creationId="{8BD22CC1-9494-24A3-F932-6E50110C1896}"/>
          </ac:picMkLst>
        </pc:picChg>
        <pc:picChg chg="mod">
          <ac:chgData name="Frédérique Croizet" userId="21d0641d-630f-455d-9450-15bbd0e80b7b" providerId="ADAL" clId="{0C441E63-B148-4081-8CB0-66BD18A4FC7A}" dt="2023-09-12T10:42:01.304" v="595" actId="1076"/>
          <ac:picMkLst>
            <pc:docMk/>
            <pc:sldMk cId="1828056824" sldId="578"/>
            <ac:picMk id="7" creationId="{75924C41-8FFA-49DD-BC90-AC2B54F88E16}"/>
          </ac:picMkLst>
        </pc:picChg>
        <pc:picChg chg="mod">
          <ac:chgData name="Frédérique Croizet" userId="21d0641d-630f-455d-9450-15bbd0e80b7b" providerId="ADAL" clId="{0C441E63-B148-4081-8CB0-66BD18A4FC7A}" dt="2023-09-12T10:42:09.452" v="597" actId="1076"/>
          <ac:picMkLst>
            <pc:docMk/>
            <pc:sldMk cId="1828056824" sldId="578"/>
            <ac:picMk id="8" creationId="{B2CABF17-BA1B-419F-9941-B5A937712CEB}"/>
          </ac:picMkLst>
        </pc:picChg>
      </pc:sldChg>
      <pc:sldChg chg="del">
        <pc:chgData name="Frédérique Croizet" userId="21d0641d-630f-455d-9450-15bbd0e80b7b" providerId="ADAL" clId="{0C441E63-B148-4081-8CB0-66BD18A4FC7A}" dt="2023-09-12T09:47:25.528" v="139" actId="47"/>
        <pc:sldMkLst>
          <pc:docMk/>
          <pc:sldMk cId="718329795" sldId="579"/>
        </pc:sldMkLst>
      </pc:sldChg>
      <pc:sldChg chg="addSp delSp modSp mod">
        <pc:chgData name="Frédérique Croizet" userId="21d0641d-630f-455d-9450-15bbd0e80b7b" providerId="ADAL" clId="{0C441E63-B148-4081-8CB0-66BD18A4FC7A}" dt="2023-09-12T10:35:31.877" v="571" actId="20577"/>
        <pc:sldMkLst>
          <pc:docMk/>
          <pc:sldMk cId="1014378230" sldId="580"/>
        </pc:sldMkLst>
        <pc:spChg chg="mod">
          <ac:chgData name="Frédérique Croizet" userId="21d0641d-630f-455d-9450-15bbd0e80b7b" providerId="ADAL" clId="{0C441E63-B148-4081-8CB0-66BD18A4FC7A}" dt="2023-09-12T10:33:51.829" v="492" actId="1076"/>
          <ac:spMkLst>
            <pc:docMk/>
            <pc:sldMk cId="1014378230" sldId="580"/>
            <ac:spMk id="4" creationId="{BDCBF95F-DF5A-4CBD-BEFB-D22B1C7EA4ED}"/>
          </ac:spMkLst>
        </pc:spChg>
        <pc:spChg chg="mod">
          <ac:chgData name="Frédérique Croizet" userId="21d0641d-630f-455d-9450-15bbd0e80b7b" providerId="ADAL" clId="{0C441E63-B148-4081-8CB0-66BD18A4FC7A}" dt="2023-09-12T10:35:31.877" v="571" actId="20577"/>
          <ac:spMkLst>
            <pc:docMk/>
            <pc:sldMk cId="1014378230" sldId="580"/>
            <ac:spMk id="6" creationId="{CAD7DE3A-5495-46A2-AF76-DAED9B8E39BA}"/>
          </ac:spMkLst>
        </pc:spChg>
        <pc:spChg chg="add mod">
          <ac:chgData name="Frédérique Croizet" userId="21d0641d-630f-455d-9450-15bbd0e80b7b" providerId="ADAL" clId="{0C441E63-B148-4081-8CB0-66BD18A4FC7A}" dt="2023-09-12T10:35:16.211" v="547" actId="1076"/>
          <ac:spMkLst>
            <pc:docMk/>
            <pc:sldMk cId="1014378230" sldId="580"/>
            <ac:spMk id="8" creationId="{77F0DE25-1A45-9055-3A53-141391185536}"/>
          </ac:spMkLst>
        </pc:spChg>
        <pc:spChg chg="mod">
          <ac:chgData name="Frédérique Croizet" userId="21d0641d-630f-455d-9450-15bbd0e80b7b" providerId="ADAL" clId="{0C441E63-B148-4081-8CB0-66BD18A4FC7A}" dt="2023-09-12T10:33:16.324" v="487" actId="20577"/>
          <ac:spMkLst>
            <pc:docMk/>
            <pc:sldMk cId="1014378230" sldId="580"/>
            <ac:spMk id="9" creationId="{5794DA5C-95D1-4467-B672-3FB5ACBB4B28}"/>
          </ac:spMkLst>
        </pc:spChg>
        <pc:spChg chg="mod">
          <ac:chgData name="Frédérique Croizet" userId="21d0641d-630f-455d-9450-15bbd0e80b7b" providerId="ADAL" clId="{0C441E63-B148-4081-8CB0-66BD18A4FC7A}" dt="2023-09-12T10:32:43.359" v="479" actId="20577"/>
          <ac:spMkLst>
            <pc:docMk/>
            <pc:sldMk cId="1014378230" sldId="580"/>
            <ac:spMk id="11" creationId="{260D4996-7F02-4AF2-BBE1-006B73B0A1D5}"/>
          </ac:spMkLst>
        </pc:spChg>
        <pc:spChg chg="mod">
          <ac:chgData name="Frédérique Croizet" userId="21d0641d-630f-455d-9450-15bbd0e80b7b" providerId="ADAL" clId="{0C441E63-B148-4081-8CB0-66BD18A4FC7A}" dt="2023-09-12T10:34:11.996" v="496" actId="20577"/>
          <ac:spMkLst>
            <pc:docMk/>
            <pc:sldMk cId="1014378230" sldId="580"/>
            <ac:spMk id="12" creationId="{DBC3FDBA-6C1C-45CE-8023-382753C58A39}"/>
          </ac:spMkLst>
        </pc:spChg>
        <pc:picChg chg="add mod">
          <ac:chgData name="Frédérique Croizet" userId="21d0641d-630f-455d-9450-15bbd0e80b7b" providerId="ADAL" clId="{0C441E63-B148-4081-8CB0-66BD18A4FC7A}" dt="2023-09-12T10:33:40.080" v="491" actId="14100"/>
          <ac:picMkLst>
            <pc:docMk/>
            <pc:sldMk cId="1014378230" sldId="580"/>
            <ac:picMk id="2" creationId="{C94DBFBB-6B9A-EF8F-A083-294627291B7F}"/>
          </ac:picMkLst>
        </pc:picChg>
        <pc:picChg chg="add mod">
          <ac:chgData name="Frédérique Croizet" userId="21d0641d-630f-455d-9450-15bbd0e80b7b" providerId="ADAL" clId="{0C441E63-B148-4081-8CB0-66BD18A4FC7A}" dt="2023-09-12T10:34:08.649" v="495" actId="1076"/>
          <ac:picMkLst>
            <pc:docMk/>
            <pc:sldMk cId="1014378230" sldId="580"/>
            <ac:picMk id="3" creationId="{13596548-BC69-CD2B-2294-D7DFFF613190}"/>
          </ac:picMkLst>
        </pc:picChg>
        <pc:picChg chg="del">
          <ac:chgData name="Frédérique Croizet" userId="21d0641d-630f-455d-9450-15bbd0e80b7b" providerId="ADAL" clId="{0C441E63-B148-4081-8CB0-66BD18A4FC7A}" dt="2023-09-12T10:32:48.079" v="481" actId="478"/>
          <ac:picMkLst>
            <pc:docMk/>
            <pc:sldMk cId="1014378230" sldId="580"/>
            <ac:picMk id="5" creationId="{ED4A6539-097C-493A-A477-CC1421AC6513}"/>
          </ac:picMkLst>
        </pc:picChg>
        <pc:picChg chg="add mod">
          <ac:chgData name="Frédérique Croizet" userId="21d0641d-630f-455d-9450-15bbd0e80b7b" providerId="ADAL" clId="{0C441E63-B148-4081-8CB0-66BD18A4FC7A}" dt="2023-09-12T10:34:43.128" v="501" actId="1076"/>
          <ac:picMkLst>
            <pc:docMk/>
            <pc:sldMk cId="1014378230" sldId="580"/>
            <ac:picMk id="7" creationId="{6488C2F9-C053-DA39-6DCE-7F992DF0812F}"/>
          </ac:picMkLst>
        </pc:picChg>
        <pc:picChg chg="del">
          <ac:chgData name="Frédérique Croizet" userId="21d0641d-630f-455d-9450-15bbd0e80b7b" providerId="ADAL" clId="{0C441E63-B148-4081-8CB0-66BD18A4FC7A}" dt="2023-09-12T10:32:46.348" v="480" actId="478"/>
          <ac:picMkLst>
            <pc:docMk/>
            <pc:sldMk cId="1014378230" sldId="580"/>
            <ac:picMk id="10" creationId="{131EB9AF-B5C9-4E9E-91DE-66188DC18590}"/>
          </ac:picMkLst>
        </pc:picChg>
        <pc:picChg chg="del">
          <ac:chgData name="Frédérique Croizet" userId="21d0641d-630f-455d-9450-15bbd0e80b7b" providerId="ADAL" clId="{0C441E63-B148-4081-8CB0-66BD18A4FC7A}" dt="2023-09-12T10:32:49.833" v="482" actId="478"/>
          <ac:picMkLst>
            <pc:docMk/>
            <pc:sldMk cId="1014378230" sldId="580"/>
            <ac:picMk id="13" creationId="{A78500AA-B4AB-4096-8BFE-4851D58B1496}"/>
          </ac:picMkLst>
        </pc:picChg>
      </pc:sldChg>
      <pc:sldChg chg="modSp mod">
        <pc:chgData name="Frédérique Croizet" userId="21d0641d-630f-455d-9450-15bbd0e80b7b" providerId="ADAL" clId="{0C441E63-B148-4081-8CB0-66BD18A4FC7A}" dt="2023-07-28T09:07:11.845" v="3" actId="20577"/>
        <pc:sldMkLst>
          <pc:docMk/>
          <pc:sldMk cId="2406317819" sldId="583"/>
        </pc:sldMkLst>
        <pc:spChg chg="mod">
          <ac:chgData name="Frédérique Croizet" userId="21d0641d-630f-455d-9450-15bbd0e80b7b" providerId="ADAL" clId="{0C441E63-B148-4081-8CB0-66BD18A4FC7A}" dt="2023-07-28T09:07:11.845" v="3" actId="20577"/>
          <ac:spMkLst>
            <pc:docMk/>
            <pc:sldMk cId="2406317819" sldId="583"/>
            <ac:spMk id="5" creationId="{A2B3C3D5-F2FF-416B-85D1-B72BDA78CE04}"/>
          </ac:spMkLst>
        </pc:spChg>
      </pc:sldChg>
      <pc:sldChg chg="del">
        <pc:chgData name="Frédérique Croizet" userId="21d0641d-630f-455d-9450-15bbd0e80b7b" providerId="ADAL" clId="{0C441E63-B148-4081-8CB0-66BD18A4FC7A}" dt="2023-09-12T09:38:27.632" v="137" actId="47"/>
        <pc:sldMkLst>
          <pc:docMk/>
          <pc:sldMk cId="302478587" sldId="589"/>
        </pc:sldMkLst>
      </pc:sldChg>
      <pc:sldChg chg="addSp modSp mod">
        <pc:chgData name="Frédérique Croizet" userId="21d0641d-630f-455d-9450-15bbd0e80b7b" providerId="ADAL" clId="{0C441E63-B148-4081-8CB0-66BD18A4FC7A}" dt="2023-07-28T09:10:55.575" v="131" actId="1076"/>
        <pc:sldMkLst>
          <pc:docMk/>
          <pc:sldMk cId="3484511920" sldId="592"/>
        </pc:sldMkLst>
        <pc:spChg chg="mod">
          <ac:chgData name="Frédérique Croizet" userId="21d0641d-630f-455d-9450-15bbd0e80b7b" providerId="ADAL" clId="{0C441E63-B148-4081-8CB0-66BD18A4FC7A}" dt="2023-07-28T09:10:55.575" v="131" actId="1076"/>
          <ac:spMkLst>
            <pc:docMk/>
            <pc:sldMk cId="3484511920" sldId="592"/>
            <ac:spMk id="4" creationId="{287404A5-B80B-4AE8-B43B-3DED90EA0EDB}"/>
          </ac:spMkLst>
        </pc:spChg>
        <pc:spChg chg="mod">
          <ac:chgData name="Frédérique Croizet" userId="21d0641d-630f-455d-9450-15bbd0e80b7b" providerId="ADAL" clId="{0C441E63-B148-4081-8CB0-66BD18A4FC7A}" dt="2023-07-28T09:10:06.324" v="93" actId="14100"/>
          <ac:spMkLst>
            <pc:docMk/>
            <pc:sldMk cId="3484511920" sldId="592"/>
            <ac:spMk id="6" creationId="{CAD7DE3A-5495-46A2-AF76-DAED9B8E39BA}"/>
          </ac:spMkLst>
        </pc:spChg>
        <pc:picChg chg="add mod modCrop">
          <ac:chgData name="Frédérique Croizet" userId="21d0641d-630f-455d-9450-15bbd0e80b7b" providerId="ADAL" clId="{0C441E63-B148-4081-8CB0-66BD18A4FC7A}" dt="2023-07-28T09:09:36.961" v="17" actId="1076"/>
          <ac:picMkLst>
            <pc:docMk/>
            <pc:sldMk cId="3484511920" sldId="592"/>
            <ac:picMk id="3" creationId="{24CFDFCC-1AB2-4673-256B-8DE1641B86D1}"/>
          </ac:picMkLst>
        </pc:picChg>
        <pc:picChg chg="add mod modCrop">
          <ac:chgData name="Frédérique Croizet" userId="21d0641d-630f-455d-9450-15bbd0e80b7b" providerId="ADAL" clId="{0C441E63-B148-4081-8CB0-66BD18A4FC7A}" dt="2023-07-28T09:10:17.977" v="95" actId="14100"/>
          <ac:picMkLst>
            <pc:docMk/>
            <pc:sldMk cId="3484511920" sldId="592"/>
            <ac:picMk id="5" creationId="{82E5AA7D-3FBE-BF0C-0837-B72341319851}"/>
          </ac:picMkLst>
        </pc:picChg>
      </pc:sldChg>
      <pc:sldChg chg="add del">
        <pc:chgData name="Frédérique Croizet" userId="21d0641d-630f-455d-9450-15bbd0e80b7b" providerId="ADAL" clId="{0C441E63-B148-4081-8CB0-66BD18A4FC7A}" dt="2023-09-12T09:37:27.984" v="136"/>
        <pc:sldMkLst>
          <pc:docMk/>
          <pc:sldMk cId="1822786909" sldId="594"/>
        </pc:sldMkLst>
      </pc:sldChg>
      <pc:sldChg chg="add">
        <pc:chgData name="Frédérique Croizet" userId="21d0641d-630f-455d-9450-15bbd0e80b7b" providerId="ADAL" clId="{0C441E63-B148-4081-8CB0-66BD18A4FC7A}" dt="2023-09-12T09:46:40.122" v="138"/>
        <pc:sldMkLst>
          <pc:docMk/>
          <pc:sldMk cId="928863971" sldId="595"/>
        </pc:sldMkLst>
      </pc:sldChg>
      <pc:sldChg chg="add">
        <pc:chgData name="Frédérique Croizet" userId="21d0641d-630f-455d-9450-15bbd0e80b7b" providerId="ADAL" clId="{0C441E63-B148-4081-8CB0-66BD18A4FC7A}" dt="2023-09-12T09:46:40.122" v="138"/>
        <pc:sldMkLst>
          <pc:docMk/>
          <pc:sldMk cId="2162789187" sldId="601"/>
        </pc:sldMkLst>
      </pc:sldChg>
      <pc:sldChg chg="addSp delSp modSp add mod">
        <pc:chgData name="Frédérique Croizet" userId="21d0641d-630f-455d-9450-15bbd0e80b7b" providerId="ADAL" clId="{0C441E63-B148-4081-8CB0-66BD18A4FC7A}" dt="2023-09-12T10:22:34.836" v="445" actId="1076"/>
        <pc:sldMkLst>
          <pc:docMk/>
          <pc:sldMk cId="402981849" sldId="602"/>
        </pc:sldMkLst>
        <pc:spChg chg="add mod">
          <ac:chgData name="Frédérique Croizet" userId="21d0641d-630f-455d-9450-15bbd0e80b7b" providerId="ADAL" clId="{0C441E63-B148-4081-8CB0-66BD18A4FC7A}" dt="2023-09-12T10:21:55.373" v="440" actId="14100"/>
          <ac:spMkLst>
            <pc:docMk/>
            <pc:sldMk cId="402981849" sldId="602"/>
            <ac:spMk id="7" creationId="{A6F2A9B1-CFAA-871B-3769-33932BEFAF50}"/>
          </ac:spMkLst>
        </pc:spChg>
        <pc:spChg chg="mod">
          <ac:chgData name="Frédérique Croizet" userId="21d0641d-630f-455d-9450-15bbd0e80b7b" providerId="ADAL" clId="{0C441E63-B148-4081-8CB0-66BD18A4FC7A}" dt="2023-09-12T10:19:24.604" v="420" actId="313"/>
          <ac:spMkLst>
            <pc:docMk/>
            <pc:sldMk cId="402981849" sldId="602"/>
            <ac:spMk id="9" creationId="{519D0E97-34D3-4E04-847E-AE8332C93FB3}"/>
          </ac:spMkLst>
        </pc:spChg>
        <pc:spChg chg="add mod">
          <ac:chgData name="Frédérique Croizet" userId="21d0641d-630f-455d-9450-15bbd0e80b7b" providerId="ADAL" clId="{0C441E63-B148-4081-8CB0-66BD18A4FC7A}" dt="2023-09-12T10:22:18.003" v="442" actId="1076"/>
          <ac:spMkLst>
            <pc:docMk/>
            <pc:sldMk cId="402981849" sldId="602"/>
            <ac:spMk id="14" creationId="{4BD4FC31-B11A-F03E-1836-D5F779AA76BD}"/>
          </ac:spMkLst>
        </pc:spChg>
        <pc:spChg chg="mod">
          <ac:chgData name="Frédérique Croizet" userId="21d0641d-630f-455d-9450-15bbd0e80b7b" providerId="ADAL" clId="{0C441E63-B148-4081-8CB0-66BD18A4FC7A}" dt="2023-09-12T10:21:33.015" v="438" actId="14100"/>
          <ac:spMkLst>
            <pc:docMk/>
            <pc:sldMk cId="402981849" sldId="602"/>
            <ac:spMk id="16" creationId="{CDE2CE7D-23E3-4663-BE04-9B8CB62215B1}"/>
          </ac:spMkLst>
        </pc:spChg>
        <pc:spChg chg="del">
          <ac:chgData name="Frédérique Croizet" userId="21d0641d-630f-455d-9450-15bbd0e80b7b" providerId="ADAL" clId="{0C441E63-B148-4081-8CB0-66BD18A4FC7A}" dt="2023-09-12T10:15:59.587" v="391" actId="478"/>
          <ac:spMkLst>
            <pc:docMk/>
            <pc:sldMk cId="402981849" sldId="602"/>
            <ac:spMk id="24" creationId="{D614F204-1E96-C43C-F3C8-3F864101EE96}"/>
          </ac:spMkLst>
        </pc:spChg>
        <pc:grpChg chg="add mod">
          <ac:chgData name="Frédérique Croizet" userId="21d0641d-630f-455d-9450-15bbd0e80b7b" providerId="ADAL" clId="{0C441E63-B148-4081-8CB0-66BD18A4FC7A}" dt="2023-09-12T10:22:34.836" v="445" actId="1076"/>
          <ac:grpSpMkLst>
            <pc:docMk/>
            <pc:sldMk cId="402981849" sldId="602"/>
            <ac:grpSpMk id="15" creationId="{CD37520D-0D83-B65C-D925-531BDBE160F6}"/>
          </ac:grpSpMkLst>
        </pc:grpChg>
        <pc:grpChg chg="mod">
          <ac:chgData name="Frédérique Croizet" userId="21d0641d-630f-455d-9450-15bbd0e80b7b" providerId="ADAL" clId="{0C441E63-B148-4081-8CB0-66BD18A4FC7A}" dt="2023-09-12T10:19:05.011" v="416" actId="1076"/>
          <ac:grpSpMkLst>
            <pc:docMk/>
            <pc:sldMk cId="402981849" sldId="602"/>
            <ac:grpSpMk id="26" creationId="{E5BB9437-F772-43C1-8C5C-51457669AD03}"/>
          </ac:grpSpMkLst>
        </pc:grpChg>
        <pc:grpChg chg="del">
          <ac:chgData name="Frédérique Croizet" userId="21d0641d-630f-455d-9450-15bbd0e80b7b" providerId="ADAL" clId="{0C441E63-B148-4081-8CB0-66BD18A4FC7A}" dt="2023-09-12T10:15:59.587" v="391" actId="478"/>
          <ac:grpSpMkLst>
            <pc:docMk/>
            <pc:sldMk cId="402981849" sldId="602"/>
            <ac:grpSpMk id="34" creationId="{1CE40E30-7128-4FE5-974F-75546D1DF304}"/>
          </ac:grpSpMkLst>
        </pc:grpChg>
        <pc:grpChg chg="mod">
          <ac:chgData name="Frédérique Croizet" userId="21d0641d-630f-455d-9450-15bbd0e80b7b" providerId="ADAL" clId="{0C441E63-B148-4081-8CB0-66BD18A4FC7A}" dt="2023-09-12T10:19:53.089" v="425" actId="1076"/>
          <ac:grpSpMkLst>
            <pc:docMk/>
            <pc:sldMk cId="402981849" sldId="602"/>
            <ac:grpSpMk id="37" creationId="{F87E61F5-BD08-4784-8136-1DE07A4A4260}"/>
          </ac:grpSpMkLst>
        </pc:grpChg>
        <pc:grpChg chg="del mod">
          <ac:chgData name="Frédérique Croizet" userId="21d0641d-630f-455d-9450-15bbd0e80b7b" providerId="ADAL" clId="{0C441E63-B148-4081-8CB0-66BD18A4FC7A}" dt="2023-09-12T10:16:19.612" v="395" actId="478"/>
          <ac:grpSpMkLst>
            <pc:docMk/>
            <pc:sldMk cId="402981849" sldId="602"/>
            <ac:grpSpMk id="38" creationId="{14CF1405-7378-4F5F-84E9-0ED587A14609}"/>
          </ac:grpSpMkLst>
        </pc:grpChg>
        <pc:grpChg chg="mod">
          <ac:chgData name="Frédérique Croizet" userId="21d0641d-630f-455d-9450-15bbd0e80b7b" providerId="ADAL" clId="{0C441E63-B148-4081-8CB0-66BD18A4FC7A}" dt="2023-09-12T10:20:21.178" v="427" actId="1076"/>
          <ac:grpSpMkLst>
            <pc:docMk/>
            <pc:sldMk cId="402981849" sldId="602"/>
            <ac:grpSpMk id="40" creationId="{4EF230D2-F971-4C9F-BEA9-547D1C8D279A}"/>
          </ac:grpSpMkLst>
        </pc:grpChg>
        <pc:picChg chg="mod">
          <ac:chgData name="Frédérique Croizet" userId="21d0641d-630f-455d-9450-15bbd0e80b7b" providerId="ADAL" clId="{0C441E63-B148-4081-8CB0-66BD18A4FC7A}" dt="2023-09-12T10:19:41.954" v="422" actId="14100"/>
          <ac:picMkLst>
            <pc:docMk/>
            <pc:sldMk cId="402981849" sldId="602"/>
            <ac:picMk id="6" creationId="{B8D2C740-E8CD-4551-897A-459BB962AD16}"/>
          </ac:picMkLst>
        </pc:picChg>
        <pc:picChg chg="add mod">
          <ac:chgData name="Frédérique Croizet" userId="21d0641d-630f-455d-9450-15bbd0e80b7b" providerId="ADAL" clId="{0C441E63-B148-4081-8CB0-66BD18A4FC7A}" dt="2023-09-12T10:17:16.208" v="406" actId="1076"/>
          <ac:picMkLst>
            <pc:docMk/>
            <pc:sldMk cId="402981849" sldId="602"/>
            <ac:picMk id="8" creationId="{E8472052-7A38-717D-C161-E7F29A19E933}"/>
          </ac:picMkLst>
        </pc:picChg>
        <pc:picChg chg="add mod">
          <ac:chgData name="Frédérique Croizet" userId="21d0641d-630f-455d-9450-15bbd0e80b7b" providerId="ADAL" clId="{0C441E63-B148-4081-8CB0-66BD18A4FC7A}" dt="2023-09-12T10:17:33.813" v="409" actId="14100"/>
          <ac:picMkLst>
            <pc:docMk/>
            <pc:sldMk cId="402981849" sldId="602"/>
            <ac:picMk id="11" creationId="{44B081A6-28A1-5879-F2BF-5A64079C5672}"/>
          </ac:picMkLst>
        </pc:picChg>
        <pc:picChg chg="mod">
          <ac:chgData name="Frédérique Croizet" userId="21d0641d-630f-455d-9450-15bbd0e80b7b" providerId="ADAL" clId="{0C441E63-B148-4081-8CB0-66BD18A4FC7A}" dt="2023-09-12T10:21:26.090" v="437" actId="14100"/>
          <ac:picMkLst>
            <pc:docMk/>
            <pc:sldMk cId="402981849" sldId="602"/>
            <ac:picMk id="12" creationId="{1E58F9CB-84C2-47F5-B613-D6447964787B}"/>
          </ac:picMkLst>
        </pc:picChg>
        <pc:picChg chg="add mod">
          <ac:chgData name="Frédérique Croizet" userId="21d0641d-630f-455d-9450-15bbd0e80b7b" providerId="ADAL" clId="{0C441E63-B148-4081-8CB0-66BD18A4FC7A}" dt="2023-09-12T10:22:21.430" v="443" actId="1076"/>
          <ac:picMkLst>
            <pc:docMk/>
            <pc:sldMk cId="402981849" sldId="602"/>
            <ac:picMk id="13" creationId="{6555904A-B6A9-F27E-1963-BE4385587846}"/>
          </ac:picMkLst>
        </pc:picChg>
        <pc:picChg chg="mod">
          <ac:chgData name="Frédérique Croizet" userId="21d0641d-630f-455d-9450-15bbd0e80b7b" providerId="ADAL" clId="{0C441E63-B148-4081-8CB0-66BD18A4FC7A}" dt="2023-09-12T10:22:29.838" v="444"/>
          <ac:picMkLst>
            <pc:docMk/>
            <pc:sldMk cId="402981849" sldId="602"/>
            <ac:picMk id="17" creationId="{5EE4CCBF-DD38-C0F9-85AA-F7BE0E1305D0}"/>
          </ac:picMkLst>
        </pc:picChg>
        <pc:picChg chg="mod">
          <ac:chgData name="Frédérique Croizet" userId="21d0641d-630f-455d-9450-15bbd0e80b7b" providerId="ADAL" clId="{0C441E63-B148-4081-8CB0-66BD18A4FC7A}" dt="2023-09-12T10:22:29.838" v="444"/>
          <ac:picMkLst>
            <pc:docMk/>
            <pc:sldMk cId="402981849" sldId="602"/>
            <ac:picMk id="18" creationId="{1EE62E1C-9FF6-5E6D-81B8-C1C8FCF0B826}"/>
          </ac:picMkLst>
        </pc:picChg>
        <pc:picChg chg="mod">
          <ac:chgData name="Frédérique Croizet" userId="21d0641d-630f-455d-9450-15bbd0e80b7b" providerId="ADAL" clId="{0C441E63-B148-4081-8CB0-66BD18A4FC7A}" dt="2023-09-12T10:20:02.941" v="426" actId="1076"/>
          <ac:picMkLst>
            <pc:docMk/>
            <pc:sldMk cId="402981849" sldId="602"/>
            <ac:picMk id="35" creationId="{ED7BBD57-5F06-4236-AC43-FB4B43FF1C6E}"/>
          </ac:picMkLst>
        </pc:picChg>
        <pc:picChg chg="mod">
          <ac:chgData name="Frédérique Croizet" userId="21d0641d-630f-455d-9450-15bbd0e80b7b" providerId="ADAL" clId="{0C441E63-B148-4081-8CB0-66BD18A4FC7A}" dt="2023-09-12T10:21:13.277" v="435" actId="1076"/>
          <ac:picMkLst>
            <pc:docMk/>
            <pc:sldMk cId="402981849" sldId="602"/>
            <ac:picMk id="39" creationId="{F9099554-6763-412E-9EB9-EA625EB25E41}"/>
          </ac:picMkLst>
        </pc:picChg>
        <pc:picChg chg="mod">
          <ac:chgData name="Frédérique Croizet" userId="21d0641d-630f-455d-9450-15bbd0e80b7b" providerId="ADAL" clId="{0C441E63-B148-4081-8CB0-66BD18A4FC7A}" dt="2023-09-12T10:21:20.439" v="436" actId="14100"/>
          <ac:picMkLst>
            <pc:docMk/>
            <pc:sldMk cId="402981849" sldId="602"/>
            <ac:picMk id="41" creationId="{51C876E1-E170-465A-96E2-A9B977F8F78A}"/>
          </ac:picMkLst>
        </pc:picChg>
      </pc:sldChg>
      <pc:sldChg chg="add">
        <pc:chgData name="Frédérique Croizet" userId="21d0641d-630f-455d-9450-15bbd0e80b7b" providerId="ADAL" clId="{0C441E63-B148-4081-8CB0-66BD18A4FC7A}" dt="2023-09-12T09:46:40.122" v="138"/>
        <pc:sldMkLst>
          <pc:docMk/>
          <pc:sldMk cId="1761351169" sldId="603"/>
        </pc:sldMkLst>
      </pc:sldChg>
      <pc:sldChg chg="add">
        <pc:chgData name="Frédérique Croizet" userId="21d0641d-630f-455d-9450-15bbd0e80b7b" providerId="ADAL" clId="{0C441E63-B148-4081-8CB0-66BD18A4FC7A}" dt="2023-09-12T09:46:40.122" v="138"/>
        <pc:sldMkLst>
          <pc:docMk/>
          <pc:sldMk cId="3172809734" sldId="604"/>
        </pc:sldMkLst>
      </pc:sldChg>
      <pc:sldChg chg="addSp delSp modSp add mod">
        <pc:chgData name="Frédérique Croizet" userId="21d0641d-630f-455d-9450-15bbd0e80b7b" providerId="ADAL" clId="{0C441E63-B148-4081-8CB0-66BD18A4FC7A}" dt="2023-09-12T09:55:23.346" v="389" actId="1076"/>
        <pc:sldMkLst>
          <pc:docMk/>
          <pc:sldMk cId="2343225333" sldId="605"/>
        </pc:sldMkLst>
        <pc:spChg chg="del">
          <ac:chgData name="Frédérique Croizet" userId="21d0641d-630f-455d-9450-15bbd0e80b7b" providerId="ADAL" clId="{0C441E63-B148-4081-8CB0-66BD18A4FC7A}" dt="2023-09-12T09:48:12.103" v="142" actId="478"/>
          <ac:spMkLst>
            <pc:docMk/>
            <pc:sldMk cId="2343225333" sldId="605"/>
            <ac:spMk id="3" creationId="{312B8DD2-E686-4629-8E41-4CF15827C2FB}"/>
          </ac:spMkLst>
        </pc:spChg>
        <pc:spChg chg="add mod">
          <ac:chgData name="Frédérique Croizet" userId="21d0641d-630f-455d-9450-15bbd0e80b7b" providerId="ADAL" clId="{0C441E63-B148-4081-8CB0-66BD18A4FC7A}" dt="2023-09-12T09:54:07.112" v="377" actId="14100"/>
          <ac:spMkLst>
            <pc:docMk/>
            <pc:sldMk cId="2343225333" sldId="605"/>
            <ac:spMk id="15" creationId="{D3F832BB-7742-DFAC-AB00-74D3B969F858}"/>
          </ac:spMkLst>
        </pc:spChg>
        <pc:spChg chg="mod topLvl">
          <ac:chgData name="Frédérique Croizet" userId="21d0641d-630f-455d-9450-15bbd0e80b7b" providerId="ADAL" clId="{0C441E63-B148-4081-8CB0-66BD18A4FC7A}" dt="2023-09-12T09:54:25.591" v="382" actId="1076"/>
          <ac:spMkLst>
            <pc:docMk/>
            <pc:sldMk cId="2343225333" sldId="605"/>
            <ac:spMk id="28" creationId="{F0213439-F490-494C-A347-53A116E8F507}"/>
          </ac:spMkLst>
        </pc:spChg>
        <pc:spChg chg="add mod">
          <ac:chgData name="Frédérique Croizet" userId="21d0641d-630f-455d-9450-15bbd0e80b7b" providerId="ADAL" clId="{0C441E63-B148-4081-8CB0-66BD18A4FC7A}" dt="2023-09-12T09:55:09.815" v="387" actId="1076"/>
          <ac:spMkLst>
            <pc:docMk/>
            <pc:sldMk cId="2343225333" sldId="605"/>
            <ac:spMk id="33" creationId="{B31C8DB9-6774-6D49-11DE-704F8F35239C}"/>
          </ac:spMkLst>
        </pc:spChg>
        <pc:grpChg chg="del">
          <ac:chgData name="Frédérique Croizet" userId="21d0641d-630f-455d-9450-15bbd0e80b7b" providerId="ADAL" clId="{0C441E63-B148-4081-8CB0-66BD18A4FC7A}" dt="2023-09-12T09:48:14.214" v="143" actId="478"/>
          <ac:grpSpMkLst>
            <pc:docMk/>
            <pc:sldMk cId="2343225333" sldId="605"/>
            <ac:grpSpMk id="11" creationId="{99A87C44-9349-4FFC-BA41-B536F1950D14}"/>
          </ac:grpSpMkLst>
        </pc:grpChg>
        <pc:grpChg chg="del">
          <ac:chgData name="Frédérique Croizet" userId="21d0641d-630f-455d-9450-15bbd0e80b7b" providerId="ADAL" clId="{0C441E63-B148-4081-8CB0-66BD18A4FC7A}" dt="2023-09-12T09:49:05.141" v="344" actId="478"/>
          <ac:grpSpMkLst>
            <pc:docMk/>
            <pc:sldMk cId="2343225333" sldId="605"/>
            <ac:grpSpMk id="13" creationId="{05DF4B72-C536-4F02-8FF8-A42B7DD809BA}"/>
          </ac:grpSpMkLst>
        </pc:grpChg>
        <pc:grpChg chg="del">
          <ac:chgData name="Frédérique Croizet" userId="21d0641d-630f-455d-9450-15bbd0e80b7b" providerId="ADAL" clId="{0C441E63-B148-4081-8CB0-66BD18A4FC7A}" dt="2023-09-12T09:48:12.103" v="142" actId="478"/>
          <ac:grpSpMkLst>
            <pc:docMk/>
            <pc:sldMk cId="2343225333" sldId="605"/>
            <ac:grpSpMk id="16" creationId="{E9832799-D5C1-437D-967D-5F79F8A3CB70}"/>
          </ac:grpSpMkLst>
        </pc:grpChg>
        <pc:grpChg chg="del">
          <ac:chgData name="Frédérique Croizet" userId="21d0641d-630f-455d-9450-15bbd0e80b7b" providerId="ADAL" clId="{0C441E63-B148-4081-8CB0-66BD18A4FC7A}" dt="2023-09-12T09:48:02.018" v="141" actId="478"/>
          <ac:grpSpMkLst>
            <pc:docMk/>
            <pc:sldMk cId="2343225333" sldId="605"/>
            <ac:grpSpMk id="26" creationId="{832E4608-D558-43A5-9915-E1FD913AFEC6}"/>
          </ac:grpSpMkLst>
        </pc:grpChg>
        <pc:grpChg chg="del topLvl">
          <ac:chgData name="Frédérique Croizet" userId="21d0641d-630f-455d-9450-15bbd0e80b7b" providerId="ADAL" clId="{0C441E63-B148-4081-8CB0-66BD18A4FC7A}" dt="2023-09-12T09:49:49.675" v="349" actId="478"/>
          <ac:grpSpMkLst>
            <pc:docMk/>
            <pc:sldMk cId="2343225333" sldId="605"/>
            <ac:grpSpMk id="32" creationId="{98E54126-5669-4535-9551-15CAE8A3BAC2}"/>
          </ac:grpSpMkLst>
        </pc:grpChg>
        <pc:picChg chg="add mod">
          <ac:chgData name="Frédérique Croizet" userId="21d0641d-630f-455d-9450-15bbd0e80b7b" providerId="ADAL" clId="{0C441E63-B148-4081-8CB0-66BD18A4FC7A}" dt="2023-09-12T09:54:32.061" v="383" actId="1076"/>
          <ac:picMkLst>
            <pc:docMk/>
            <pc:sldMk cId="2343225333" sldId="605"/>
            <ac:picMk id="4" creationId="{2FD9D9B4-CFFF-9A1B-0827-5B8B58A6AD16}"/>
          </ac:picMkLst>
        </pc:picChg>
        <pc:picChg chg="add mod">
          <ac:chgData name="Frédérique Croizet" userId="21d0641d-630f-455d-9450-15bbd0e80b7b" providerId="ADAL" clId="{0C441E63-B148-4081-8CB0-66BD18A4FC7A}" dt="2023-09-12T09:54:20.879" v="381" actId="1076"/>
          <ac:picMkLst>
            <pc:docMk/>
            <pc:sldMk cId="2343225333" sldId="605"/>
            <ac:picMk id="6" creationId="{64BA529E-D8BA-E463-550A-3335DBD07FE4}"/>
          </ac:picMkLst>
        </pc:picChg>
        <pc:picChg chg="del topLvl">
          <ac:chgData name="Frédérique Croizet" userId="21d0641d-630f-455d-9450-15bbd0e80b7b" providerId="ADAL" clId="{0C441E63-B148-4081-8CB0-66BD18A4FC7A}" dt="2023-09-12T09:49:05.141" v="344" actId="478"/>
          <ac:picMkLst>
            <pc:docMk/>
            <pc:sldMk cId="2343225333" sldId="605"/>
            <ac:picMk id="12" creationId="{B1882CFB-72CA-42A7-9AAD-5ABEEFA4875F}"/>
          </ac:picMkLst>
        </pc:picChg>
        <pc:picChg chg="add mod">
          <ac:chgData name="Frédérique Croizet" userId="21d0641d-630f-455d-9450-15bbd0e80b7b" providerId="ADAL" clId="{0C441E63-B148-4081-8CB0-66BD18A4FC7A}" dt="2023-09-12T09:53:59.176" v="375" actId="1076"/>
          <ac:picMkLst>
            <pc:docMk/>
            <pc:sldMk cId="2343225333" sldId="605"/>
            <ac:picMk id="19" creationId="{D34E7C89-B91B-51D7-4B58-F31A6639D63A}"/>
          </ac:picMkLst>
        </pc:picChg>
        <pc:picChg chg="add del mod">
          <ac:chgData name="Frédérique Croizet" userId="21d0641d-630f-455d-9450-15bbd0e80b7b" providerId="ADAL" clId="{0C441E63-B148-4081-8CB0-66BD18A4FC7A}" dt="2023-09-12T09:52:19.414" v="367" actId="478"/>
          <ac:picMkLst>
            <pc:docMk/>
            <pc:sldMk cId="2343225333" sldId="605"/>
            <ac:picMk id="21" creationId="{472876CD-448D-B97B-387D-F917E5053783}"/>
          </ac:picMkLst>
        </pc:picChg>
        <pc:picChg chg="del topLvl">
          <ac:chgData name="Frédérique Croizet" userId="21d0641d-630f-455d-9450-15bbd0e80b7b" providerId="ADAL" clId="{0C441E63-B148-4081-8CB0-66BD18A4FC7A}" dt="2023-09-12T09:49:49.675" v="349" actId="478"/>
          <ac:picMkLst>
            <pc:docMk/>
            <pc:sldMk cId="2343225333" sldId="605"/>
            <ac:picMk id="27" creationId="{01694C18-85C7-4BBD-BFBB-1EA4A2581B85}"/>
          </ac:picMkLst>
        </pc:picChg>
        <pc:picChg chg="add mod">
          <ac:chgData name="Frédérique Croizet" userId="21d0641d-630f-455d-9450-15bbd0e80b7b" providerId="ADAL" clId="{0C441E63-B148-4081-8CB0-66BD18A4FC7A}" dt="2023-09-12T09:54:15.474" v="380" actId="1076"/>
          <ac:picMkLst>
            <pc:docMk/>
            <pc:sldMk cId="2343225333" sldId="605"/>
            <ac:picMk id="29" creationId="{1482C120-ACF9-29ED-903C-6B304F325E11}"/>
          </ac:picMkLst>
        </pc:picChg>
        <pc:picChg chg="del">
          <ac:chgData name="Frédérique Croizet" userId="21d0641d-630f-455d-9450-15bbd0e80b7b" providerId="ADAL" clId="{0C441E63-B148-4081-8CB0-66BD18A4FC7A}" dt="2023-09-12T09:49:13.057" v="345" actId="478"/>
          <ac:picMkLst>
            <pc:docMk/>
            <pc:sldMk cId="2343225333" sldId="605"/>
            <ac:picMk id="31" creationId="{3F04032B-9FEB-4457-8BB8-488AE7EC619F}"/>
          </ac:picMkLst>
        </pc:picChg>
        <pc:picChg chg="add mod">
          <ac:chgData name="Frédérique Croizet" userId="21d0641d-630f-455d-9450-15bbd0e80b7b" providerId="ADAL" clId="{0C441E63-B148-4081-8CB0-66BD18A4FC7A}" dt="2023-09-12T09:55:23.346" v="389" actId="1076"/>
          <ac:picMkLst>
            <pc:docMk/>
            <pc:sldMk cId="2343225333" sldId="605"/>
            <ac:picMk id="34" creationId="{6F5BC104-9F3B-4F55-C246-4FE138719E9D}"/>
          </ac:picMkLst>
        </pc:picChg>
      </pc:sldChg>
      <pc:sldChg chg="add del">
        <pc:chgData name="Frédérique Croizet" userId="21d0641d-630f-455d-9450-15bbd0e80b7b" providerId="ADAL" clId="{0C441E63-B148-4081-8CB0-66BD18A4FC7A}" dt="2023-09-12T10:36:14.341" v="572" actId="47"/>
        <pc:sldMkLst>
          <pc:docMk/>
          <pc:sldMk cId="3696732213" sldId="607"/>
        </pc:sldMkLst>
      </pc:sldChg>
    </pc:docChg>
  </pc:docChgLst>
  <pc:docChgLst>
    <pc:chgData name="Nicholas LEE" userId="42e4ad50-ad77-4bb6-8486-fa534beb8ad5" providerId="ADAL" clId="{1D8D7D00-DBE3-4221-8DD0-09D4D2843A65}"/>
    <pc:docChg chg="custSel modSld">
      <pc:chgData name="Nicholas LEE" userId="42e4ad50-ad77-4bb6-8486-fa534beb8ad5" providerId="ADAL" clId="{1D8D7D00-DBE3-4221-8DD0-09D4D2843A65}" dt="2023-07-28T07:36:53.983" v="29" actId="478"/>
      <pc:docMkLst>
        <pc:docMk/>
      </pc:docMkLst>
      <pc:sldChg chg="addSp delSp modSp mod delAnim">
        <pc:chgData name="Nicholas LEE" userId="42e4ad50-ad77-4bb6-8486-fa534beb8ad5" providerId="ADAL" clId="{1D8D7D00-DBE3-4221-8DD0-09D4D2843A65}" dt="2023-07-28T07:36:53.983" v="29" actId="478"/>
        <pc:sldMkLst>
          <pc:docMk/>
          <pc:sldMk cId="2406317819" sldId="583"/>
        </pc:sldMkLst>
        <pc:spChg chg="del">
          <ac:chgData name="Nicholas LEE" userId="42e4ad50-ad77-4bb6-8486-fa534beb8ad5" providerId="ADAL" clId="{1D8D7D00-DBE3-4221-8DD0-09D4D2843A65}" dt="2023-07-28T07:32:27.387" v="7" actId="478"/>
          <ac:spMkLst>
            <pc:docMk/>
            <pc:sldMk cId="2406317819" sldId="583"/>
            <ac:spMk id="4" creationId="{DEAFE828-916B-4888-B0A9-FCA9F6BBFB0D}"/>
          </ac:spMkLst>
        </pc:spChg>
        <pc:spChg chg="del mod">
          <ac:chgData name="Nicholas LEE" userId="42e4ad50-ad77-4bb6-8486-fa534beb8ad5" providerId="ADAL" clId="{1D8D7D00-DBE3-4221-8DD0-09D4D2843A65}" dt="2023-07-28T07:34:16.838" v="17"/>
          <ac:spMkLst>
            <pc:docMk/>
            <pc:sldMk cId="2406317819" sldId="583"/>
            <ac:spMk id="13" creationId="{54796CEF-499C-474F-A66F-F5BC7FCA0BA1}"/>
          </ac:spMkLst>
        </pc:spChg>
        <pc:spChg chg="del mod">
          <ac:chgData name="Nicholas LEE" userId="42e4ad50-ad77-4bb6-8486-fa534beb8ad5" providerId="ADAL" clId="{1D8D7D00-DBE3-4221-8DD0-09D4D2843A65}" dt="2023-07-28T07:36:53.983" v="29" actId="478"/>
          <ac:spMkLst>
            <pc:docMk/>
            <pc:sldMk cId="2406317819" sldId="583"/>
            <ac:spMk id="17" creationId="{D6672FD5-E0E6-44A8-8B96-1E1FC9B5615D}"/>
          </ac:spMkLst>
        </pc:spChg>
        <pc:picChg chg="del">
          <ac:chgData name="Nicholas LEE" userId="42e4ad50-ad77-4bb6-8486-fa534beb8ad5" providerId="ADAL" clId="{1D8D7D00-DBE3-4221-8DD0-09D4D2843A65}" dt="2023-07-28T07:33:40.753" v="8" actId="478"/>
          <ac:picMkLst>
            <pc:docMk/>
            <pc:sldMk cId="2406317819" sldId="583"/>
            <ac:picMk id="7" creationId="{D0C960A2-AA60-44F4-8A36-FCE4D6D6DDA7}"/>
          </ac:picMkLst>
        </pc:picChg>
        <pc:picChg chg="del">
          <ac:chgData name="Nicholas LEE" userId="42e4ad50-ad77-4bb6-8486-fa534beb8ad5" providerId="ADAL" clId="{1D8D7D00-DBE3-4221-8DD0-09D4D2843A65}" dt="2023-07-28T07:31:40.327" v="0" actId="478"/>
          <ac:picMkLst>
            <pc:docMk/>
            <pc:sldMk cId="2406317819" sldId="583"/>
            <ac:picMk id="8" creationId="{DD4DC07E-764C-4C07-A310-2BA0625FB8F6}"/>
          </ac:picMkLst>
        </pc:picChg>
        <pc:picChg chg="add mod">
          <ac:chgData name="Nicholas LEE" userId="42e4ad50-ad77-4bb6-8486-fa534beb8ad5" providerId="ADAL" clId="{1D8D7D00-DBE3-4221-8DD0-09D4D2843A65}" dt="2023-07-28T07:34:20.723" v="18" actId="1076"/>
          <ac:picMkLst>
            <pc:docMk/>
            <pc:sldMk cId="2406317819" sldId="583"/>
            <ac:picMk id="9" creationId="{1906A429-7C3B-E5D9-F5CB-3A7EBCC714C6}"/>
          </ac:picMkLst>
        </pc:picChg>
        <pc:picChg chg="del">
          <ac:chgData name="Nicholas LEE" userId="42e4ad50-ad77-4bb6-8486-fa534beb8ad5" providerId="ADAL" clId="{1D8D7D00-DBE3-4221-8DD0-09D4D2843A65}" dt="2023-07-28T07:36:19.470" v="21" actId="478"/>
          <ac:picMkLst>
            <pc:docMk/>
            <pc:sldMk cId="2406317819" sldId="583"/>
            <ac:picMk id="10" creationId="{7513489D-C758-4534-AF70-600BEA790857}"/>
          </ac:picMkLst>
        </pc:picChg>
        <pc:picChg chg="add mod">
          <ac:chgData name="Nicholas LEE" userId="42e4ad50-ad77-4bb6-8486-fa534beb8ad5" providerId="ADAL" clId="{1D8D7D00-DBE3-4221-8DD0-09D4D2843A65}" dt="2023-07-28T07:34:26.532" v="20" actId="14100"/>
          <ac:picMkLst>
            <pc:docMk/>
            <pc:sldMk cId="2406317819" sldId="583"/>
            <ac:picMk id="15" creationId="{85BCE2F9-4A3D-CDBC-00A1-AE48DB5A0DB3}"/>
          </ac:picMkLst>
        </pc:picChg>
        <pc:picChg chg="add mod">
          <ac:chgData name="Nicholas LEE" userId="42e4ad50-ad77-4bb6-8486-fa534beb8ad5" providerId="ADAL" clId="{1D8D7D00-DBE3-4221-8DD0-09D4D2843A65}" dt="2023-07-28T07:36:50.356" v="28"/>
          <ac:picMkLst>
            <pc:docMk/>
            <pc:sldMk cId="2406317819" sldId="583"/>
            <ac:picMk id="18" creationId="{260A8363-D3F9-B1AC-92F4-46A7EB48906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7" y="2"/>
            <a:ext cx="3077137" cy="512304"/>
          </a:xfrm>
          <a:prstGeom prst="rect">
            <a:avLst/>
          </a:prstGeom>
        </p:spPr>
        <p:txBody>
          <a:bodyPr vert="horz" lIns="95803" tIns="47901" rIns="95803" bIns="47901" rtlCol="0"/>
          <a:lstStyle>
            <a:lvl1pPr algn="l">
              <a:defRPr sz="1300"/>
            </a:lvl1pPr>
          </a:lstStyle>
          <a:p>
            <a:endParaRPr lang="fr-FR"/>
          </a:p>
        </p:txBody>
      </p:sp>
      <p:sp>
        <p:nvSpPr>
          <p:cNvPr id="3" name="Espace réservé de la date 2"/>
          <p:cNvSpPr>
            <a:spLocks noGrp="1"/>
          </p:cNvSpPr>
          <p:nvPr>
            <p:ph type="dt" sz="quarter" idx="1"/>
          </p:nvPr>
        </p:nvSpPr>
        <p:spPr>
          <a:xfrm>
            <a:off x="4020516" y="2"/>
            <a:ext cx="3077137" cy="512304"/>
          </a:xfrm>
          <a:prstGeom prst="rect">
            <a:avLst/>
          </a:prstGeom>
        </p:spPr>
        <p:txBody>
          <a:bodyPr vert="horz" lIns="95803" tIns="47901" rIns="95803" bIns="47901" rtlCol="0"/>
          <a:lstStyle>
            <a:lvl1pPr algn="r">
              <a:defRPr sz="1300"/>
            </a:lvl1pPr>
          </a:lstStyle>
          <a:p>
            <a:fld id="{C803BB57-4B8E-404E-A48B-5D77D3AE4FEA}" type="datetimeFigureOut">
              <a:rPr lang="fr-FR" smtClean="0"/>
              <a:t>12/09/2023</a:t>
            </a:fld>
            <a:endParaRPr lang="fr-FR"/>
          </a:p>
        </p:txBody>
      </p:sp>
      <p:sp>
        <p:nvSpPr>
          <p:cNvPr id="4" name="Espace réservé du pied de page 3"/>
          <p:cNvSpPr>
            <a:spLocks noGrp="1"/>
          </p:cNvSpPr>
          <p:nvPr>
            <p:ph type="ftr" sz="quarter" idx="2"/>
          </p:nvPr>
        </p:nvSpPr>
        <p:spPr>
          <a:xfrm>
            <a:off x="7" y="9722310"/>
            <a:ext cx="3077137" cy="512304"/>
          </a:xfrm>
          <a:prstGeom prst="rect">
            <a:avLst/>
          </a:prstGeom>
        </p:spPr>
        <p:txBody>
          <a:bodyPr vert="horz" lIns="95803" tIns="47901" rIns="95803" bIns="47901" rtlCol="0" anchor="b"/>
          <a:lstStyle>
            <a:lvl1pPr algn="l">
              <a:defRPr sz="1300"/>
            </a:lvl1pPr>
          </a:lstStyle>
          <a:p>
            <a:endParaRPr lang="fr-FR"/>
          </a:p>
        </p:txBody>
      </p:sp>
      <p:sp>
        <p:nvSpPr>
          <p:cNvPr id="5" name="Espace réservé du numéro de diapositive 4"/>
          <p:cNvSpPr>
            <a:spLocks noGrp="1"/>
          </p:cNvSpPr>
          <p:nvPr>
            <p:ph type="sldNum" sz="quarter" idx="3"/>
          </p:nvPr>
        </p:nvSpPr>
        <p:spPr>
          <a:xfrm>
            <a:off x="4020516" y="9722310"/>
            <a:ext cx="3077137" cy="512304"/>
          </a:xfrm>
          <a:prstGeom prst="rect">
            <a:avLst/>
          </a:prstGeom>
        </p:spPr>
        <p:txBody>
          <a:bodyPr vert="horz" lIns="95803" tIns="47901" rIns="95803" bIns="47901" rtlCol="0" anchor="b"/>
          <a:lstStyle>
            <a:lvl1pPr algn="r">
              <a:defRPr sz="1300"/>
            </a:lvl1pPr>
          </a:lstStyle>
          <a:p>
            <a:fld id="{E456AE54-120B-44A3-8139-5CEF9DEBC8CA}" type="slidenum">
              <a:rPr lang="fr-FR" smtClean="0"/>
              <a:t>‹N°›</a:t>
            </a:fld>
            <a:endParaRPr lang="fr-FR"/>
          </a:p>
        </p:txBody>
      </p:sp>
    </p:spTree>
    <p:extLst>
      <p:ext uri="{BB962C8B-B14F-4D97-AF65-F5344CB8AC3E}">
        <p14:creationId xmlns:p14="http://schemas.microsoft.com/office/powerpoint/2010/main" val="93069967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9"/>
            <a:ext cx="3076363" cy="511729"/>
          </a:xfrm>
          <a:prstGeom prst="rect">
            <a:avLst/>
          </a:prstGeom>
        </p:spPr>
        <p:txBody>
          <a:bodyPr vert="horz" lIns="95803" tIns="47901" rIns="95803" bIns="47901" rtlCol="0"/>
          <a:lstStyle>
            <a:lvl1pPr algn="l">
              <a:defRPr sz="1300"/>
            </a:lvl1pPr>
          </a:lstStyle>
          <a:p>
            <a:endParaRPr lang="fr-FR"/>
          </a:p>
        </p:txBody>
      </p:sp>
      <p:sp>
        <p:nvSpPr>
          <p:cNvPr id="3" name="Espace réservé de la date 2"/>
          <p:cNvSpPr>
            <a:spLocks noGrp="1"/>
          </p:cNvSpPr>
          <p:nvPr>
            <p:ph type="dt" idx="1"/>
          </p:nvPr>
        </p:nvSpPr>
        <p:spPr>
          <a:xfrm>
            <a:off x="4021296" y="9"/>
            <a:ext cx="3076363" cy="511729"/>
          </a:xfrm>
          <a:prstGeom prst="rect">
            <a:avLst/>
          </a:prstGeom>
        </p:spPr>
        <p:txBody>
          <a:bodyPr vert="horz" lIns="95803" tIns="47901" rIns="95803" bIns="47901" rtlCol="0"/>
          <a:lstStyle>
            <a:lvl1pPr algn="r">
              <a:defRPr sz="1300"/>
            </a:lvl1pPr>
          </a:lstStyle>
          <a:p>
            <a:fld id="{B37EA396-18B0-4E5C-808B-786FCE0CC849}" type="datetimeFigureOut">
              <a:rPr lang="fr-FR" smtClean="0"/>
              <a:t>12/09/2023</a:t>
            </a:fld>
            <a:endParaRPr lang="fr-FR"/>
          </a:p>
        </p:txBody>
      </p:sp>
      <p:sp>
        <p:nvSpPr>
          <p:cNvPr id="4" name="Espace réservé de l'image des diapositives 3"/>
          <p:cNvSpPr>
            <a:spLocks noGrp="1" noRot="1" noChangeAspect="1"/>
          </p:cNvSpPr>
          <p:nvPr>
            <p:ph type="sldImg" idx="2"/>
          </p:nvPr>
        </p:nvSpPr>
        <p:spPr>
          <a:xfrm>
            <a:off x="134938" y="766763"/>
            <a:ext cx="6829425" cy="3841750"/>
          </a:xfrm>
          <a:prstGeom prst="rect">
            <a:avLst/>
          </a:prstGeom>
          <a:noFill/>
          <a:ln w="12700">
            <a:solidFill>
              <a:prstClr val="black"/>
            </a:solidFill>
          </a:ln>
        </p:spPr>
        <p:txBody>
          <a:bodyPr vert="horz" lIns="95803" tIns="47901" rIns="95803" bIns="47901" rtlCol="0" anchor="ctr"/>
          <a:lstStyle/>
          <a:p>
            <a:endParaRPr lang="fr-FR"/>
          </a:p>
        </p:txBody>
      </p:sp>
      <p:sp>
        <p:nvSpPr>
          <p:cNvPr id="5" name="Espace réservé des commentaires 4"/>
          <p:cNvSpPr>
            <a:spLocks noGrp="1"/>
          </p:cNvSpPr>
          <p:nvPr>
            <p:ph type="body" sz="quarter" idx="3"/>
          </p:nvPr>
        </p:nvSpPr>
        <p:spPr>
          <a:xfrm>
            <a:off x="709931" y="4861447"/>
            <a:ext cx="5679440" cy="4605574"/>
          </a:xfrm>
          <a:prstGeom prst="rect">
            <a:avLst/>
          </a:prstGeom>
        </p:spPr>
        <p:txBody>
          <a:bodyPr vert="horz" lIns="95803" tIns="47901" rIns="95803" bIns="47901"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1" y="9721119"/>
            <a:ext cx="3076363" cy="511729"/>
          </a:xfrm>
          <a:prstGeom prst="rect">
            <a:avLst/>
          </a:prstGeom>
        </p:spPr>
        <p:txBody>
          <a:bodyPr vert="horz" lIns="95803" tIns="47901" rIns="95803" bIns="47901"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1296" y="9721119"/>
            <a:ext cx="3076363" cy="511729"/>
          </a:xfrm>
          <a:prstGeom prst="rect">
            <a:avLst/>
          </a:prstGeom>
        </p:spPr>
        <p:txBody>
          <a:bodyPr vert="horz" lIns="95803" tIns="47901" rIns="95803" bIns="47901" rtlCol="0" anchor="b"/>
          <a:lstStyle>
            <a:lvl1pPr algn="r">
              <a:defRPr sz="1300"/>
            </a:lvl1pPr>
          </a:lstStyle>
          <a:p>
            <a:fld id="{F70CD192-04B6-48B6-AE2E-375BFFEDDAC2}" type="slidenum">
              <a:rPr lang="fr-FR" smtClean="0"/>
              <a:t>‹N°›</a:t>
            </a:fld>
            <a:endParaRPr lang="fr-FR"/>
          </a:p>
        </p:txBody>
      </p:sp>
    </p:spTree>
    <p:extLst>
      <p:ext uri="{BB962C8B-B14F-4D97-AF65-F5344CB8AC3E}">
        <p14:creationId xmlns:p14="http://schemas.microsoft.com/office/powerpoint/2010/main" val="111028166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re 1">
    <p:bg>
      <p:bgPr>
        <a:solidFill>
          <a:srgbClr val="233287"/>
        </a:solid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EFD65E7-F0BD-D647-8F3F-176B82EB37F7}"/>
              </a:ext>
            </a:extLst>
          </p:cNvPr>
          <p:cNvSpPr>
            <a:spLocks noGrp="1"/>
          </p:cNvSpPr>
          <p:nvPr>
            <p:ph type="title"/>
          </p:nvPr>
        </p:nvSpPr>
        <p:spPr>
          <a:xfrm>
            <a:off x="628650" y="1203598"/>
            <a:ext cx="6751662" cy="1368152"/>
          </a:xfrm>
          <a:prstGeom prst="rect">
            <a:avLst/>
          </a:prstGeom>
        </p:spPr>
        <p:txBody>
          <a:bodyPr lIns="0" tIns="0" rIns="0" bIns="0" anchor="b" anchorCtr="0"/>
          <a:lstStyle>
            <a:lvl1pPr algn="l">
              <a:defRPr b="0"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endParaRPr lang="fr-FR"/>
          </a:p>
        </p:txBody>
      </p:sp>
      <p:sp>
        <p:nvSpPr>
          <p:cNvPr id="10" name="Espace réservé du texte 9">
            <a:extLst>
              <a:ext uri="{FF2B5EF4-FFF2-40B4-BE49-F238E27FC236}">
                <a16:creationId xmlns:a16="http://schemas.microsoft.com/office/drawing/2014/main" id="{B8AC4C27-3654-3F40-BDDF-810300D38665}"/>
              </a:ext>
            </a:extLst>
          </p:cNvPr>
          <p:cNvSpPr>
            <a:spLocks noGrp="1"/>
          </p:cNvSpPr>
          <p:nvPr>
            <p:ph type="body" sz="quarter" idx="10" hasCustomPrompt="1"/>
          </p:nvPr>
        </p:nvSpPr>
        <p:spPr>
          <a:xfrm>
            <a:off x="628650" y="2787651"/>
            <a:ext cx="4519414" cy="1079500"/>
          </a:xfrm>
          <a:prstGeom prst="rect">
            <a:avLst/>
          </a:prstGeom>
        </p:spPr>
        <p:txBody>
          <a:bodyPr lIns="0" tIns="0" rIns="0" bIns="0"/>
          <a:lstStyle>
            <a:lvl1pPr marL="0" marR="0" indent="0" algn="l" defTabSz="685800" rtl="0" eaLnBrk="1" fontAlgn="auto" latinLnBrk="0" hangingPunct="1">
              <a:lnSpc>
                <a:spcPct val="100000"/>
              </a:lnSpc>
              <a:spcBef>
                <a:spcPct val="20000"/>
              </a:spcBef>
              <a:spcAft>
                <a:spcPts val="0"/>
              </a:spcAft>
              <a:buClrTx/>
              <a:buSzTx/>
              <a:buFont typeface="Arial" panose="020B0604020202020204" pitchFamily="34" charset="0"/>
              <a:buNone/>
              <a:tabLst/>
              <a:defRPr lang="fr-FR" sz="1500" b="1" i="0" kern="1200" dirty="0" smtClean="0">
                <a:solidFill>
                  <a:srgbClr val="0ACC82"/>
                </a:solidFill>
                <a:latin typeface="Calibri" panose="020F0502020204030204" pitchFamily="34" charset="0"/>
                <a:ea typeface="Calibri" panose="020F0502020204030204" pitchFamily="34" charset="0"/>
                <a:cs typeface="Calibri" panose="020F0502020204030204" pitchFamily="34" charset="0"/>
              </a:defRPr>
            </a:lvl1pPr>
            <a:lvl2pPr marL="342900" indent="0">
              <a:buNone/>
              <a:defRPr lang="fr-FR" sz="1500" b="1" i="0" kern="1200" dirty="0" smtClean="0">
                <a:solidFill>
                  <a:srgbClr val="0ACC82"/>
                </a:solidFill>
                <a:latin typeface="Roboto" panose="02000000000000000000" pitchFamily="2" charset="0"/>
                <a:ea typeface="Roboto" panose="02000000000000000000" pitchFamily="2" charset="0"/>
                <a:cs typeface="+mj-cs"/>
              </a:defRPr>
            </a:lvl2pPr>
            <a:lvl3pPr marL="685800" indent="0">
              <a:buNone/>
              <a:defRPr lang="fr-FR" sz="1500" b="1" i="0" kern="1200" dirty="0" smtClean="0">
                <a:solidFill>
                  <a:srgbClr val="0ACC82"/>
                </a:solidFill>
                <a:latin typeface="Roboto" panose="02000000000000000000" pitchFamily="2" charset="0"/>
                <a:ea typeface="Roboto" panose="02000000000000000000" pitchFamily="2" charset="0"/>
                <a:cs typeface="+mj-cs"/>
              </a:defRPr>
            </a:lvl3pPr>
            <a:lvl4pPr marL="1028700" indent="0">
              <a:buNone/>
              <a:defRPr lang="fr-FR" sz="1500" b="1" i="0" kern="1200" dirty="0" smtClean="0">
                <a:solidFill>
                  <a:srgbClr val="0ACC82"/>
                </a:solidFill>
                <a:latin typeface="Roboto" panose="02000000000000000000" pitchFamily="2" charset="0"/>
                <a:ea typeface="Roboto" panose="02000000000000000000" pitchFamily="2" charset="0"/>
                <a:cs typeface="+mj-cs"/>
              </a:defRPr>
            </a:lvl4pPr>
            <a:lvl5pPr marL="1371600" indent="0">
              <a:buNone/>
              <a:defRPr lang="fr-FR" sz="1500" b="1" i="0" kern="1200" dirty="0">
                <a:solidFill>
                  <a:srgbClr val="0ACC82"/>
                </a:solidFill>
                <a:latin typeface="Roboto" panose="02000000000000000000" pitchFamily="2" charset="0"/>
                <a:ea typeface="Roboto" panose="02000000000000000000" pitchFamily="2" charset="0"/>
                <a:cs typeface="+mj-cs"/>
              </a:defRPr>
            </a:lvl5pPr>
          </a:lstStyle>
          <a:p>
            <a:r>
              <a:rPr lang="fr-FR" sz="1600" dirty="0"/>
              <a:t>Articulation du dispositif de branche avec le dispositif légal exceptionnel</a:t>
            </a:r>
          </a:p>
          <a:p>
            <a:endParaRPr lang="fr-FR" sz="1600" dirty="0"/>
          </a:p>
          <a:p>
            <a:pPr marL="0" marR="0" lvl="0" indent="0" algn="l"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sz="1600" dirty="0"/>
              <a:t>Réunion France-Chimie PCA   10/04/2020</a:t>
            </a:r>
          </a:p>
          <a:p>
            <a:endParaRPr lang="fr-FR" sz="1600" dirty="0"/>
          </a:p>
        </p:txBody>
      </p:sp>
      <p:pic>
        <p:nvPicPr>
          <p:cNvPr id="6" name="Picture 2" descr="\\Sdiam06\departements-uic\Relations Publiques\Nouvelle Marque\REBRAND\LOGOS\Picardie Champagne Ardenne\Sans signature\francechimie_logoblanc_picardiechampagneardenne.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66744" y="3815862"/>
            <a:ext cx="1794272" cy="13481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diam06\departements-uic\Relations Publiques\Nouvelle Marque\REBRAND\LOGOS\Picardie Champagne Ardenne\Sans signature\francechimie_logoblanc_picardiechampagneardenne.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366744" y="3815861"/>
            <a:ext cx="1794272" cy="1348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576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re 2">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20"/>
            <a:ext cx="7772400" cy="1102519"/>
          </a:xfrm>
          <a:prstGeom prst="rect">
            <a:avLst/>
          </a:prstGeom>
        </p:spPr>
        <p:txBody>
          <a:bodyPr lIns="0" tIns="0" rIns="0" bIns="0" anchor="b" anchorCtr="0"/>
          <a:lstStyle>
            <a:lvl1pPr>
              <a:defRPr b="0" i="0">
                <a:solidFill>
                  <a:srgbClr val="0ACC82"/>
                </a:solidFill>
                <a:latin typeface="Calibri" panose="020F0502020204030204" pitchFamily="34" charset="0"/>
                <a:ea typeface="Calibri" panose="020F0502020204030204" pitchFamily="34" charset="0"/>
                <a:cs typeface="Calibri" panose="020F0502020204030204" pitchFamily="34" charset="0"/>
              </a:defRPr>
            </a:lvl1pPr>
          </a:lstStyle>
          <a:p>
            <a:r>
              <a:rPr lang="fr-FR"/>
              <a:t>Modifiez le style du titre</a:t>
            </a:r>
          </a:p>
        </p:txBody>
      </p:sp>
      <p:sp>
        <p:nvSpPr>
          <p:cNvPr id="3" name="Sous-titre 2"/>
          <p:cNvSpPr>
            <a:spLocks noGrp="1"/>
          </p:cNvSpPr>
          <p:nvPr>
            <p:ph type="subTitle" idx="1"/>
          </p:nvPr>
        </p:nvSpPr>
        <p:spPr>
          <a:xfrm>
            <a:off x="1371600" y="2914650"/>
            <a:ext cx="6400800" cy="1314450"/>
          </a:xfrm>
          <a:prstGeom prst="rect">
            <a:avLst/>
          </a:prstGeom>
        </p:spPr>
        <p:txBody>
          <a:bodyPr lIns="0" tIns="0" rIns="0" bIns="0"/>
          <a:lstStyle>
            <a:lvl1pPr marL="0" indent="0" algn="ctr">
              <a:buNone/>
              <a:defRPr sz="1500" b="1">
                <a:solidFill>
                  <a:srgbClr val="233287"/>
                </a:solidFill>
                <a:latin typeface="Calibri" panose="020F0502020204030204" pitchFamily="34" charset="0"/>
                <a:ea typeface="Calibri" panose="020F0502020204030204" pitchFamily="34" charset="0"/>
                <a:cs typeface="Calibri" panose="020F050202020403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a:t>Modifiez le style des sous-titres du masque</a:t>
            </a:r>
          </a:p>
        </p:txBody>
      </p:sp>
      <p:sp>
        <p:nvSpPr>
          <p:cNvPr id="6" name="Rectangle 5">
            <a:extLst>
              <a:ext uri="{FF2B5EF4-FFF2-40B4-BE49-F238E27FC236}">
                <a16:creationId xmlns:a16="http://schemas.microsoft.com/office/drawing/2014/main" id="{416385BD-317B-9746-83EC-EFD72AA1FEF0}"/>
              </a:ext>
            </a:extLst>
          </p:cNvPr>
          <p:cNvSpPr/>
          <p:nvPr/>
        </p:nvSpPr>
        <p:spPr>
          <a:xfrm>
            <a:off x="0" y="5076000"/>
            <a:ext cx="9144000" cy="90000"/>
          </a:xfrm>
          <a:prstGeom prst="rect">
            <a:avLst/>
          </a:prstGeom>
          <a:gradFill>
            <a:gsLst>
              <a:gs pos="0">
                <a:schemeClr val="bg1"/>
              </a:gs>
              <a:gs pos="83000">
                <a:srgbClr val="2332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 name="Rectangle 7">
            <a:extLst>
              <a:ext uri="{FF2B5EF4-FFF2-40B4-BE49-F238E27FC236}">
                <a16:creationId xmlns:a16="http://schemas.microsoft.com/office/drawing/2014/main" id="{416385BD-317B-9746-83EC-EFD72AA1FEF0}"/>
              </a:ext>
            </a:extLst>
          </p:cNvPr>
          <p:cNvSpPr/>
          <p:nvPr userDrawn="1"/>
        </p:nvSpPr>
        <p:spPr>
          <a:xfrm>
            <a:off x="0" y="5076000"/>
            <a:ext cx="9144000" cy="90000"/>
          </a:xfrm>
          <a:prstGeom prst="rect">
            <a:avLst/>
          </a:prstGeom>
          <a:gradFill>
            <a:gsLst>
              <a:gs pos="0">
                <a:schemeClr val="bg1"/>
              </a:gs>
              <a:gs pos="83000">
                <a:srgbClr val="2332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08467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Titre 3">
    <p:spTree>
      <p:nvGrpSpPr>
        <p:cNvPr id="1" name=""/>
        <p:cNvGrpSpPr/>
        <p:nvPr/>
      </p:nvGrpSpPr>
      <p:grpSpPr>
        <a:xfrm>
          <a:off x="0" y="0"/>
          <a:ext cx="0" cy="0"/>
          <a:chOff x="0" y="0"/>
          <a:chExt cx="0" cy="0"/>
        </a:xfrm>
      </p:grpSpPr>
      <p:sp>
        <p:nvSpPr>
          <p:cNvPr id="2" name="Titre 1"/>
          <p:cNvSpPr>
            <a:spLocks noGrp="1"/>
          </p:cNvSpPr>
          <p:nvPr>
            <p:ph type="ctrTitle"/>
          </p:nvPr>
        </p:nvSpPr>
        <p:spPr>
          <a:xfrm>
            <a:off x="827584" y="2355727"/>
            <a:ext cx="7772400" cy="1102519"/>
          </a:xfrm>
          <a:prstGeom prst="rect">
            <a:avLst/>
          </a:prstGeom>
        </p:spPr>
        <p:txBody>
          <a:bodyPr lIns="0" tIns="0" rIns="0" bIns="0" anchor="b" anchorCtr="0"/>
          <a:lstStyle>
            <a:lvl1pPr>
              <a:defRPr sz="1500" b="1" i="0">
                <a:solidFill>
                  <a:srgbClr val="0ACC82"/>
                </a:solidFill>
                <a:latin typeface="Calibri" panose="020F0502020204030204" pitchFamily="34" charset="0"/>
                <a:ea typeface="Calibri" panose="020F0502020204030204" pitchFamily="34" charset="0"/>
                <a:cs typeface="Calibri" panose="020F0502020204030204" pitchFamily="34" charset="0"/>
              </a:defRPr>
            </a:lvl1pPr>
          </a:lstStyle>
          <a:p>
            <a:r>
              <a:rPr lang="fr-FR"/>
              <a:t>Modifiez le style du titre</a:t>
            </a:r>
          </a:p>
        </p:txBody>
      </p:sp>
      <p:sp>
        <p:nvSpPr>
          <p:cNvPr id="3" name="Sous-titre 2"/>
          <p:cNvSpPr>
            <a:spLocks noGrp="1"/>
          </p:cNvSpPr>
          <p:nvPr>
            <p:ph type="subTitle" idx="1"/>
          </p:nvPr>
        </p:nvSpPr>
        <p:spPr>
          <a:xfrm>
            <a:off x="1371600" y="1977380"/>
            <a:ext cx="6400800" cy="1314450"/>
          </a:xfrm>
          <a:prstGeom prst="rect">
            <a:avLst/>
          </a:prstGeom>
        </p:spPr>
        <p:txBody>
          <a:bodyPr lIns="0" tIns="0" rIns="0" bIns="0"/>
          <a:lstStyle>
            <a:lvl1pPr marL="0" indent="0" algn="ctr">
              <a:buNone/>
              <a:defRPr sz="1500" b="1">
                <a:solidFill>
                  <a:srgbClr val="233287"/>
                </a:solidFill>
                <a:latin typeface="Calibri" panose="020F0502020204030204" pitchFamily="34" charset="0"/>
                <a:ea typeface="Calibri" panose="020F0502020204030204" pitchFamily="34" charset="0"/>
                <a:cs typeface="Calibri" panose="020F050202020403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a:t>Modifiez le style des sous-titres du masque</a:t>
            </a:r>
          </a:p>
        </p:txBody>
      </p:sp>
      <p:sp>
        <p:nvSpPr>
          <p:cNvPr id="6" name="Rectangle 5">
            <a:extLst>
              <a:ext uri="{FF2B5EF4-FFF2-40B4-BE49-F238E27FC236}">
                <a16:creationId xmlns:a16="http://schemas.microsoft.com/office/drawing/2014/main" id="{416385BD-317B-9746-83EC-EFD72AA1FEF0}"/>
              </a:ext>
            </a:extLst>
          </p:cNvPr>
          <p:cNvSpPr/>
          <p:nvPr/>
        </p:nvSpPr>
        <p:spPr>
          <a:xfrm>
            <a:off x="0" y="5128038"/>
            <a:ext cx="9144000" cy="36000"/>
          </a:xfrm>
          <a:prstGeom prst="rect">
            <a:avLst/>
          </a:prstGeom>
          <a:gradFill>
            <a:gsLst>
              <a:gs pos="0">
                <a:schemeClr val="bg1"/>
              </a:gs>
              <a:gs pos="83000">
                <a:srgbClr val="2332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8" name="Connecteur droit 7">
            <a:extLst>
              <a:ext uri="{FF2B5EF4-FFF2-40B4-BE49-F238E27FC236}">
                <a16:creationId xmlns:a16="http://schemas.microsoft.com/office/drawing/2014/main" id="{3ED2E9B6-EA16-EF49-91E2-01B68CF55D2C}"/>
              </a:ext>
            </a:extLst>
          </p:cNvPr>
          <p:cNvCxnSpPr>
            <a:cxnSpLocks/>
          </p:cNvCxnSpPr>
          <p:nvPr/>
        </p:nvCxnSpPr>
        <p:spPr>
          <a:xfrm flipH="1" flipV="1">
            <a:off x="6156178" y="3633756"/>
            <a:ext cx="1522811" cy="152281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16385BD-317B-9746-83EC-EFD72AA1FEF0}"/>
              </a:ext>
            </a:extLst>
          </p:cNvPr>
          <p:cNvSpPr/>
          <p:nvPr userDrawn="1"/>
        </p:nvSpPr>
        <p:spPr>
          <a:xfrm>
            <a:off x="0" y="5128038"/>
            <a:ext cx="9144000" cy="36000"/>
          </a:xfrm>
          <a:prstGeom prst="rect">
            <a:avLst/>
          </a:prstGeom>
          <a:gradFill>
            <a:gsLst>
              <a:gs pos="0">
                <a:schemeClr val="bg1"/>
              </a:gs>
              <a:gs pos="83000">
                <a:srgbClr val="2332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9">
            <a:extLst>
              <a:ext uri="{FF2B5EF4-FFF2-40B4-BE49-F238E27FC236}">
                <a16:creationId xmlns:a16="http://schemas.microsoft.com/office/drawing/2014/main" id="{3ED2E9B6-EA16-EF49-91E2-01B68CF55D2C}"/>
              </a:ext>
            </a:extLst>
          </p:cNvPr>
          <p:cNvCxnSpPr>
            <a:cxnSpLocks/>
          </p:cNvCxnSpPr>
          <p:nvPr userDrawn="1"/>
        </p:nvCxnSpPr>
        <p:spPr>
          <a:xfrm flipH="1" flipV="1">
            <a:off x="6156176" y="3633755"/>
            <a:ext cx="1522811" cy="152281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2393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exte 1">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429B9E47-6E02-CB41-9F06-C3F15EB36785}"/>
              </a:ext>
            </a:extLst>
          </p:cNvPr>
          <p:cNvCxnSpPr>
            <a:cxnSpLocks/>
          </p:cNvCxnSpPr>
          <p:nvPr/>
        </p:nvCxnSpPr>
        <p:spPr>
          <a:xfrm flipH="1">
            <a:off x="251520" y="4659587"/>
            <a:ext cx="5400600" cy="0"/>
          </a:xfrm>
          <a:prstGeom prst="line">
            <a:avLst/>
          </a:prstGeom>
          <a:ln w="12700">
            <a:solidFill>
              <a:srgbClr val="99A2C5"/>
            </a:solidFill>
          </a:ln>
          <a:effectLst/>
        </p:spPr>
        <p:style>
          <a:lnRef idx="1">
            <a:schemeClr val="accent1"/>
          </a:lnRef>
          <a:fillRef idx="0">
            <a:schemeClr val="accent1"/>
          </a:fillRef>
          <a:effectRef idx="0">
            <a:schemeClr val="accent1"/>
          </a:effectRef>
          <a:fontRef idx="minor">
            <a:schemeClr val="tx1"/>
          </a:fontRef>
        </p:style>
      </p:cxnSp>
      <p:sp>
        <p:nvSpPr>
          <p:cNvPr id="15" name="Titre 1">
            <a:extLst>
              <a:ext uri="{FF2B5EF4-FFF2-40B4-BE49-F238E27FC236}">
                <a16:creationId xmlns:a16="http://schemas.microsoft.com/office/drawing/2014/main" id="{6F9BE24B-E6F5-DF4B-8BB2-1321DAB9F195}"/>
              </a:ext>
            </a:extLst>
          </p:cNvPr>
          <p:cNvSpPr>
            <a:spLocks noGrp="1"/>
          </p:cNvSpPr>
          <p:nvPr>
            <p:ph type="title"/>
          </p:nvPr>
        </p:nvSpPr>
        <p:spPr>
          <a:xfrm>
            <a:off x="256076" y="274639"/>
            <a:ext cx="7196244" cy="993775"/>
          </a:xfrm>
          <a:prstGeom prst="rect">
            <a:avLst/>
          </a:prstGeom>
        </p:spPr>
        <p:txBody>
          <a:bodyPr lIns="0" tIns="0" rIns="0" bIns="0" anchor="ctr" anchorCtr="0"/>
          <a:lstStyle>
            <a:lvl1pPr algn="l">
              <a:defRPr sz="2100" b="1" i="0">
                <a:solidFill>
                  <a:srgbClr val="233287"/>
                </a:solidFill>
                <a:latin typeface="Calibri" panose="020F0502020204030204" pitchFamily="34" charset="0"/>
                <a:ea typeface="Calibri" panose="020F0502020204030204" pitchFamily="34" charset="0"/>
                <a:cs typeface="Calibri" panose="020F0502020204030204" pitchFamily="34" charset="0"/>
              </a:defRPr>
            </a:lvl1pPr>
          </a:lstStyle>
          <a:p>
            <a:r>
              <a:rPr lang="fr-FR"/>
              <a:t>Modifiez le style du titre</a:t>
            </a:r>
          </a:p>
        </p:txBody>
      </p:sp>
      <p:sp>
        <p:nvSpPr>
          <p:cNvPr id="16" name="Espace réservé du texte 7">
            <a:extLst>
              <a:ext uri="{FF2B5EF4-FFF2-40B4-BE49-F238E27FC236}">
                <a16:creationId xmlns:a16="http://schemas.microsoft.com/office/drawing/2014/main" id="{55B0354A-FA0C-314A-8D5C-AC086A1F3822}"/>
              </a:ext>
            </a:extLst>
          </p:cNvPr>
          <p:cNvSpPr>
            <a:spLocks noGrp="1"/>
          </p:cNvSpPr>
          <p:nvPr>
            <p:ph type="body" sz="quarter" idx="10" hasCustomPrompt="1"/>
          </p:nvPr>
        </p:nvSpPr>
        <p:spPr>
          <a:xfrm>
            <a:off x="250827" y="1563639"/>
            <a:ext cx="7201495" cy="2736304"/>
          </a:xfrm>
          <a:prstGeom prst="rect">
            <a:avLst/>
          </a:prstGeom>
        </p:spPr>
        <p:txBody>
          <a:bodyPr/>
          <a:lstStyle>
            <a:lvl1pPr marL="0" indent="0">
              <a:buNone/>
              <a:defRPr sz="1500">
                <a:latin typeface="Calibri" panose="020F0502020204030204" pitchFamily="34" charset="0"/>
                <a:ea typeface="Calibri" panose="020F0502020204030204" pitchFamily="34" charset="0"/>
                <a:cs typeface="Calibri" panose="020F0502020204030204" pitchFamily="34" charset="0"/>
              </a:defRPr>
            </a:lvl1pPr>
            <a:lvl2pPr marL="342900" indent="0">
              <a:buNone/>
              <a:defRPr sz="1350">
                <a:latin typeface="Calibri" panose="020F0502020204030204" pitchFamily="34" charset="0"/>
                <a:ea typeface="Calibri" panose="020F0502020204030204" pitchFamily="34" charset="0"/>
                <a:cs typeface="Calibri" panose="020F0502020204030204" pitchFamily="34" charset="0"/>
              </a:defRPr>
            </a:lvl2pPr>
            <a:lvl3pPr marL="685800" indent="0">
              <a:buNone/>
              <a:defRPr sz="1200">
                <a:latin typeface="Calibri" panose="020F0502020204030204" pitchFamily="34" charset="0"/>
                <a:ea typeface="Calibri" panose="020F0502020204030204" pitchFamily="34" charset="0"/>
                <a:cs typeface="Calibri" panose="020F0502020204030204" pitchFamily="34" charset="0"/>
              </a:defRPr>
            </a:lvl3pPr>
            <a:lvl4pPr marL="1028700" indent="0">
              <a:buNone/>
              <a:defRPr sz="1050">
                <a:latin typeface="Calibri" panose="020F0502020204030204" pitchFamily="34" charset="0"/>
                <a:ea typeface="Calibri" panose="020F0502020204030204" pitchFamily="34" charset="0"/>
                <a:cs typeface="Calibri" panose="020F0502020204030204" pitchFamily="34" charset="0"/>
              </a:defRPr>
            </a:lvl4pPr>
            <a:lvl5pPr marL="1371600" indent="0">
              <a:buNone/>
              <a:defRPr sz="1050">
                <a:latin typeface="Calibri" panose="020F0502020204030204" pitchFamily="34" charset="0"/>
                <a:ea typeface="Calibri" panose="020F0502020204030204" pitchFamily="34" charset="0"/>
                <a:cs typeface="Calibri" panose="020F050202020403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ZoneTexte 9">
            <a:extLst>
              <a:ext uri="{FF2B5EF4-FFF2-40B4-BE49-F238E27FC236}">
                <a16:creationId xmlns:a16="http://schemas.microsoft.com/office/drawing/2014/main" id="{6DD05CAB-33BF-5748-982C-D5ABD3495132}"/>
              </a:ext>
            </a:extLst>
          </p:cNvPr>
          <p:cNvSpPr txBox="1"/>
          <p:nvPr/>
        </p:nvSpPr>
        <p:spPr>
          <a:xfrm>
            <a:off x="8511381" y="4746289"/>
            <a:ext cx="576064" cy="213585"/>
          </a:xfrm>
          <a:prstGeom prst="rect">
            <a:avLst/>
          </a:prstGeom>
          <a:noFill/>
        </p:spPr>
        <p:txBody>
          <a:bodyPr wrap="square" rtlCol="0">
            <a:spAutoFit/>
          </a:bodyPr>
          <a:lstStyle/>
          <a:p>
            <a:pPr algn="ctr"/>
            <a:fld id="{89FBD4E8-2908-4E98-8844-01D711479260}" type="slidenum">
              <a:rPr lang="fr-FR" sz="788" b="0" i="0" smtClean="0">
                <a:solidFill>
                  <a:srgbClr val="99A2C5"/>
                </a:solidFill>
                <a:latin typeface="Roboto Thin" pitchFamily="2" charset="0"/>
                <a:ea typeface="Roboto Thin" pitchFamily="2" charset="0"/>
              </a:rPr>
              <a:pPr algn="ctr"/>
              <a:t>‹N°›</a:t>
            </a:fld>
            <a:endParaRPr lang="fr-FR" sz="788" b="0" i="0">
              <a:solidFill>
                <a:srgbClr val="99A2C5"/>
              </a:solidFill>
              <a:latin typeface="Roboto Thin" pitchFamily="2" charset="0"/>
              <a:ea typeface="Roboto Thin" pitchFamily="2" charset="0"/>
            </a:endParaRPr>
          </a:p>
        </p:txBody>
      </p:sp>
      <p:sp>
        <p:nvSpPr>
          <p:cNvPr id="11" name="Rectangle 10">
            <a:extLst>
              <a:ext uri="{FF2B5EF4-FFF2-40B4-BE49-F238E27FC236}">
                <a16:creationId xmlns:a16="http://schemas.microsoft.com/office/drawing/2014/main" id="{FBC42BBC-2CD8-9743-913D-EC4AC408F6A7}"/>
              </a:ext>
            </a:extLst>
          </p:cNvPr>
          <p:cNvSpPr/>
          <p:nvPr/>
        </p:nvSpPr>
        <p:spPr>
          <a:xfrm>
            <a:off x="0" y="5092030"/>
            <a:ext cx="9144000" cy="51470"/>
          </a:xfrm>
          <a:prstGeom prst="rect">
            <a:avLst/>
          </a:prstGeom>
          <a:gradFill>
            <a:gsLst>
              <a:gs pos="0">
                <a:schemeClr val="bg1"/>
              </a:gs>
              <a:gs pos="83000">
                <a:srgbClr val="2332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9" name="Connecteur droit 8">
            <a:extLst>
              <a:ext uri="{FF2B5EF4-FFF2-40B4-BE49-F238E27FC236}">
                <a16:creationId xmlns:a16="http://schemas.microsoft.com/office/drawing/2014/main" id="{429B9E47-6E02-CB41-9F06-C3F15EB36785}"/>
              </a:ext>
            </a:extLst>
          </p:cNvPr>
          <p:cNvCxnSpPr>
            <a:cxnSpLocks/>
          </p:cNvCxnSpPr>
          <p:nvPr userDrawn="1"/>
        </p:nvCxnSpPr>
        <p:spPr>
          <a:xfrm flipH="1">
            <a:off x="251520" y="4659587"/>
            <a:ext cx="5400600" cy="0"/>
          </a:xfrm>
          <a:prstGeom prst="line">
            <a:avLst/>
          </a:prstGeom>
          <a:ln w="12700">
            <a:solidFill>
              <a:srgbClr val="99A2C5"/>
            </a:solidFill>
          </a:ln>
          <a:effectLst/>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BC42BBC-2CD8-9743-913D-EC4AC408F6A7}"/>
              </a:ext>
            </a:extLst>
          </p:cNvPr>
          <p:cNvSpPr/>
          <p:nvPr userDrawn="1"/>
        </p:nvSpPr>
        <p:spPr>
          <a:xfrm>
            <a:off x="0" y="5092030"/>
            <a:ext cx="9144000" cy="51470"/>
          </a:xfrm>
          <a:prstGeom prst="rect">
            <a:avLst/>
          </a:prstGeom>
          <a:gradFill>
            <a:gsLst>
              <a:gs pos="0">
                <a:schemeClr val="bg1"/>
              </a:gs>
              <a:gs pos="83000">
                <a:srgbClr val="2332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89402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Texte 2">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429B9E47-6E02-CB41-9F06-C3F15EB36785}"/>
              </a:ext>
            </a:extLst>
          </p:cNvPr>
          <p:cNvCxnSpPr>
            <a:cxnSpLocks/>
          </p:cNvCxnSpPr>
          <p:nvPr/>
        </p:nvCxnSpPr>
        <p:spPr>
          <a:xfrm flipH="1">
            <a:off x="251520" y="4659587"/>
            <a:ext cx="5400600" cy="0"/>
          </a:xfrm>
          <a:prstGeom prst="line">
            <a:avLst/>
          </a:prstGeom>
          <a:ln w="12700">
            <a:solidFill>
              <a:srgbClr val="99A2C5"/>
            </a:solidFill>
          </a:ln>
          <a:effectLst/>
        </p:spPr>
        <p:style>
          <a:lnRef idx="1">
            <a:schemeClr val="accent1"/>
          </a:lnRef>
          <a:fillRef idx="0">
            <a:schemeClr val="accent1"/>
          </a:fillRef>
          <a:effectRef idx="0">
            <a:schemeClr val="accent1"/>
          </a:effectRef>
          <a:fontRef idx="minor">
            <a:schemeClr val="tx1"/>
          </a:fontRef>
        </p:style>
      </p:cxnSp>
      <p:sp>
        <p:nvSpPr>
          <p:cNvPr id="16" name="Espace réservé du texte 7">
            <a:extLst>
              <a:ext uri="{FF2B5EF4-FFF2-40B4-BE49-F238E27FC236}">
                <a16:creationId xmlns:a16="http://schemas.microsoft.com/office/drawing/2014/main" id="{55B0354A-FA0C-314A-8D5C-AC086A1F3822}"/>
              </a:ext>
            </a:extLst>
          </p:cNvPr>
          <p:cNvSpPr>
            <a:spLocks noGrp="1"/>
          </p:cNvSpPr>
          <p:nvPr>
            <p:ph type="body" sz="quarter" idx="10" hasCustomPrompt="1"/>
          </p:nvPr>
        </p:nvSpPr>
        <p:spPr>
          <a:xfrm>
            <a:off x="250827" y="1563639"/>
            <a:ext cx="7201495" cy="2736304"/>
          </a:xfrm>
          <a:prstGeom prst="rect">
            <a:avLst/>
          </a:prstGeom>
        </p:spPr>
        <p:txBody>
          <a:bodyPr/>
          <a:lstStyle>
            <a:lvl1pPr marL="0" indent="0">
              <a:buNone/>
              <a:defRPr sz="1500">
                <a:latin typeface="Calibri" panose="020F0502020204030204" pitchFamily="34" charset="0"/>
                <a:ea typeface="Calibri" panose="020F0502020204030204" pitchFamily="34" charset="0"/>
                <a:cs typeface="Calibri" panose="020F0502020204030204" pitchFamily="34" charset="0"/>
              </a:defRPr>
            </a:lvl1pPr>
            <a:lvl2pPr marL="342900" indent="0">
              <a:buNone/>
              <a:defRPr sz="1350">
                <a:latin typeface="Calibri" panose="020F0502020204030204" pitchFamily="34" charset="0"/>
                <a:ea typeface="Calibri" panose="020F0502020204030204" pitchFamily="34" charset="0"/>
                <a:cs typeface="Calibri" panose="020F0502020204030204" pitchFamily="34" charset="0"/>
              </a:defRPr>
            </a:lvl2pPr>
            <a:lvl3pPr marL="685800" indent="0">
              <a:buNone/>
              <a:defRPr sz="1200">
                <a:latin typeface="Calibri" panose="020F0502020204030204" pitchFamily="34" charset="0"/>
                <a:ea typeface="Calibri" panose="020F0502020204030204" pitchFamily="34" charset="0"/>
                <a:cs typeface="Calibri" panose="020F0502020204030204" pitchFamily="34" charset="0"/>
              </a:defRPr>
            </a:lvl3pPr>
            <a:lvl4pPr marL="1028700" indent="0">
              <a:buNone/>
              <a:defRPr sz="1050">
                <a:latin typeface="Calibri" panose="020F0502020204030204" pitchFamily="34" charset="0"/>
                <a:ea typeface="Calibri" panose="020F0502020204030204" pitchFamily="34" charset="0"/>
                <a:cs typeface="Calibri" panose="020F0502020204030204" pitchFamily="34" charset="0"/>
              </a:defRPr>
            </a:lvl4pPr>
            <a:lvl5pPr marL="1371600" indent="0">
              <a:buNone/>
              <a:defRPr sz="1050">
                <a:latin typeface="Calibri" panose="020F0502020204030204" pitchFamily="34" charset="0"/>
                <a:ea typeface="Calibri" panose="020F0502020204030204" pitchFamily="34" charset="0"/>
                <a:cs typeface="Calibri" panose="020F050202020403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ZoneTexte 9">
            <a:extLst>
              <a:ext uri="{FF2B5EF4-FFF2-40B4-BE49-F238E27FC236}">
                <a16:creationId xmlns:a16="http://schemas.microsoft.com/office/drawing/2014/main" id="{6DD05CAB-33BF-5748-982C-D5ABD3495132}"/>
              </a:ext>
            </a:extLst>
          </p:cNvPr>
          <p:cNvSpPr txBox="1"/>
          <p:nvPr/>
        </p:nvSpPr>
        <p:spPr>
          <a:xfrm>
            <a:off x="8511381" y="4746289"/>
            <a:ext cx="576064" cy="213585"/>
          </a:xfrm>
          <a:prstGeom prst="rect">
            <a:avLst/>
          </a:prstGeom>
          <a:noFill/>
        </p:spPr>
        <p:txBody>
          <a:bodyPr wrap="square" rtlCol="0">
            <a:spAutoFit/>
          </a:bodyPr>
          <a:lstStyle/>
          <a:p>
            <a:pPr algn="ctr"/>
            <a:fld id="{89FBD4E8-2908-4E98-8844-01D711479260}" type="slidenum">
              <a:rPr lang="fr-FR" sz="788" b="0" i="0" smtClean="0">
                <a:solidFill>
                  <a:srgbClr val="99A2C5"/>
                </a:solidFill>
                <a:latin typeface="Roboto Thin" pitchFamily="2" charset="0"/>
                <a:ea typeface="Roboto Thin" pitchFamily="2" charset="0"/>
              </a:rPr>
              <a:pPr algn="ctr"/>
              <a:t>‹N°›</a:t>
            </a:fld>
            <a:endParaRPr lang="fr-FR" sz="788" b="0" i="0">
              <a:solidFill>
                <a:srgbClr val="99A2C5"/>
              </a:solidFill>
              <a:latin typeface="Roboto Thin" pitchFamily="2" charset="0"/>
              <a:ea typeface="Roboto Thin" pitchFamily="2" charset="0"/>
            </a:endParaRPr>
          </a:p>
        </p:txBody>
      </p:sp>
      <p:sp>
        <p:nvSpPr>
          <p:cNvPr id="11" name="Rectangle 10">
            <a:extLst>
              <a:ext uri="{FF2B5EF4-FFF2-40B4-BE49-F238E27FC236}">
                <a16:creationId xmlns:a16="http://schemas.microsoft.com/office/drawing/2014/main" id="{FBC42BBC-2CD8-9743-913D-EC4AC408F6A7}"/>
              </a:ext>
            </a:extLst>
          </p:cNvPr>
          <p:cNvSpPr/>
          <p:nvPr/>
        </p:nvSpPr>
        <p:spPr>
          <a:xfrm>
            <a:off x="0" y="5092030"/>
            <a:ext cx="9144000" cy="51470"/>
          </a:xfrm>
          <a:prstGeom prst="rect">
            <a:avLst/>
          </a:prstGeom>
          <a:gradFill>
            <a:gsLst>
              <a:gs pos="0">
                <a:schemeClr val="bg1"/>
              </a:gs>
              <a:gs pos="83000">
                <a:srgbClr val="2332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 name="Titre 1">
            <a:extLst>
              <a:ext uri="{FF2B5EF4-FFF2-40B4-BE49-F238E27FC236}">
                <a16:creationId xmlns:a16="http://schemas.microsoft.com/office/drawing/2014/main" id="{6F9BE24B-E6F5-DF4B-8BB2-1321DAB9F195}"/>
              </a:ext>
            </a:extLst>
          </p:cNvPr>
          <p:cNvSpPr>
            <a:spLocks noGrp="1"/>
          </p:cNvSpPr>
          <p:nvPr>
            <p:ph type="title"/>
          </p:nvPr>
        </p:nvSpPr>
        <p:spPr>
          <a:xfrm>
            <a:off x="256076" y="411510"/>
            <a:ext cx="7196244" cy="432048"/>
          </a:xfrm>
          <a:prstGeom prst="rect">
            <a:avLst/>
          </a:prstGeom>
        </p:spPr>
        <p:txBody>
          <a:bodyPr lIns="0" tIns="0" rIns="0" bIns="0" anchor="ctr" anchorCtr="0"/>
          <a:lstStyle>
            <a:lvl1pPr algn="l">
              <a:defRPr lang="fr-FR" sz="1800" kern="1200" dirty="0">
                <a:solidFill>
                  <a:srgbClr val="233287"/>
                </a:solidFill>
                <a:latin typeface="Calibri" panose="020F0502020204030204" pitchFamily="34" charset="0"/>
                <a:ea typeface="Calibri" panose="020F0502020204030204" pitchFamily="34" charset="0"/>
                <a:cs typeface="Calibri" panose="020F0502020204030204" pitchFamily="34" charset="0"/>
              </a:defRPr>
            </a:lvl1pPr>
          </a:lstStyle>
          <a:p>
            <a:r>
              <a:rPr lang="fr-FR"/>
              <a:t>Modifiez le style du titre</a:t>
            </a:r>
          </a:p>
        </p:txBody>
      </p:sp>
      <p:sp>
        <p:nvSpPr>
          <p:cNvPr id="12" name="Espace réservé du contenu 18"/>
          <p:cNvSpPr>
            <a:spLocks noGrp="1"/>
          </p:cNvSpPr>
          <p:nvPr>
            <p:ph sz="quarter" idx="17" hasCustomPrompt="1"/>
          </p:nvPr>
        </p:nvSpPr>
        <p:spPr>
          <a:xfrm>
            <a:off x="179512" y="195487"/>
            <a:ext cx="4320480" cy="288032"/>
          </a:xfrm>
          <a:prstGeom prst="rect">
            <a:avLst/>
          </a:prstGeom>
        </p:spPr>
        <p:txBody>
          <a:bodyPr/>
          <a:lstStyle>
            <a:lvl1pPr marL="0" indent="0">
              <a:buNone/>
              <a:defRPr sz="900" b="1">
                <a:solidFill>
                  <a:schemeClr val="tx2"/>
                </a:solidFill>
                <a:latin typeface="Calibri" panose="020F0502020204030204" pitchFamily="34" charset="0"/>
                <a:ea typeface="Calibri" panose="020F0502020204030204" pitchFamily="34" charset="0"/>
                <a:cs typeface="Calibri" panose="020F0502020204030204" pitchFamily="34" charset="0"/>
              </a:defRPr>
            </a:lvl1pPr>
          </a:lstStyle>
          <a:p>
            <a:pPr lvl="0"/>
            <a:r>
              <a:rPr lang="fr-FR"/>
              <a:t>Modifier les styles du texte du masque</a:t>
            </a:r>
          </a:p>
        </p:txBody>
      </p:sp>
      <p:cxnSp>
        <p:nvCxnSpPr>
          <p:cNvPr id="9" name="Connecteur droit 8">
            <a:extLst>
              <a:ext uri="{FF2B5EF4-FFF2-40B4-BE49-F238E27FC236}">
                <a16:creationId xmlns:a16="http://schemas.microsoft.com/office/drawing/2014/main" id="{429B9E47-6E02-CB41-9F06-C3F15EB36785}"/>
              </a:ext>
            </a:extLst>
          </p:cNvPr>
          <p:cNvCxnSpPr>
            <a:cxnSpLocks/>
          </p:cNvCxnSpPr>
          <p:nvPr userDrawn="1"/>
        </p:nvCxnSpPr>
        <p:spPr>
          <a:xfrm flipH="1">
            <a:off x="251520" y="4659587"/>
            <a:ext cx="5400600" cy="0"/>
          </a:xfrm>
          <a:prstGeom prst="line">
            <a:avLst/>
          </a:prstGeom>
          <a:ln w="12700">
            <a:solidFill>
              <a:srgbClr val="99A2C5"/>
            </a:solidFill>
          </a:ln>
          <a:effectLst/>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BC42BBC-2CD8-9743-913D-EC4AC408F6A7}"/>
              </a:ext>
            </a:extLst>
          </p:cNvPr>
          <p:cNvSpPr/>
          <p:nvPr userDrawn="1"/>
        </p:nvSpPr>
        <p:spPr>
          <a:xfrm>
            <a:off x="0" y="5092030"/>
            <a:ext cx="9144000" cy="51470"/>
          </a:xfrm>
          <a:prstGeom prst="rect">
            <a:avLst/>
          </a:prstGeom>
          <a:gradFill>
            <a:gsLst>
              <a:gs pos="0">
                <a:schemeClr val="bg1"/>
              </a:gs>
              <a:gs pos="83000">
                <a:srgbClr val="2332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52205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Diapositive de titre">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429B9E47-6E02-CB41-9F06-C3F15EB36785}"/>
              </a:ext>
            </a:extLst>
          </p:cNvPr>
          <p:cNvCxnSpPr>
            <a:cxnSpLocks/>
          </p:cNvCxnSpPr>
          <p:nvPr/>
        </p:nvCxnSpPr>
        <p:spPr>
          <a:xfrm flipH="1">
            <a:off x="251520" y="4659587"/>
            <a:ext cx="5400600" cy="0"/>
          </a:xfrm>
          <a:prstGeom prst="line">
            <a:avLst/>
          </a:prstGeom>
          <a:ln w="12700">
            <a:solidFill>
              <a:srgbClr val="99A2C5"/>
            </a:solidFill>
          </a:ln>
          <a:effectLst/>
        </p:spPr>
        <p:style>
          <a:lnRef idx="1">
            <a:schemeClr val="accent1"/>
          </a:lnRef>
          <a:fillRef idx="0">
            <a:schemeClr val="accent1"/>
          </a:fillRef>
          <a:effectRef idx="0">
            <a:schemeClr val="accent1"/>
          </a:effectRef>
          <a:fontRef idx="minor">
            <a:schemeClr val="tx1"/>
          </a:fontRef>
        </p:style>
      </p:cxnSp>
      <p:sp>
        <p:nvSpPr>
          <p:cNvPr id="15" name="Titre 1">
            <a:extLst>
              <a:ext uri="{FF2B5EF4-FFF2-40B4-BE49-F238E27FC236}">
                <a16:creationId xmlns:a16="http://schemas.microsoft.com/office/drawing/2014/main" id="{6F9BE24B-E6F5-DF4B-8BB2-1321DAB9F195}"/>
              </a:ext>
            </a:extLst>
          </p:cNvPr>
          <p:cNvSpPr>
            <a:spLocks noGrp="1"/>
          </p:cNvSpPr>
          <p:nvPr>
            <p:ph type="title"/>
          </p:nvPr>
        </p:nvSpPr>
        <p:spPr>
          <a:xfrm>
            <a:off x="256076" y="274639"/>
            <a:ext cx="7196244" cy="993775"/>
          </a:xfrm>
          <a:prstGeom prst="rect">
            <a:avLst/>
          </a:prstGeom>
        </p:spPr>
        <p:txBody>
          <a:bodyPr lIns="0" tIns="0" rIns="0" bIns="0" anchor="ctr" anchorCtr="0"/>
          <a:lstStyle>
            <a:lvl1pPr algn="l">
              <a:defRPr sz="2100" b="1" i="0">
                <a:solidFill>
                  <a:srgbClr val="233287"/>
                </a:solidFill>
                <a:latin typeface="Calibri" panose="020F0502020204030204" pitchFamily="34" charset="0"/>
                <a:ea typeface="Calibri" panose="020F0502020204030204" pitchFamily="34" charset="0"/>
                <a:cs typeface="Calibri" panose="020F0502020204030204" pitchFamily="34" charset="0"/>
              </a:defRPr>
            </a:lvl1pPr>
          </a:lstStyle>
          <a:p>
            <a:r>
              <a:rPr lang="fr-FR"/>
              <a:t>Modifiez le style du titre</a:t>
            </a:r>
          </a:p>
        </p:txBody>
      </p:sp>
      <p:sp>
        <p:nvSpPr>
          <p:cNvPr id="16" name="Espace réservé du texte 7">
            <a:extLst>
              <a:ext uri="{FF2B5EF4-FFF2-40B4-BE49-F238E27FC236}">
                <a16:creationId xmlns:a16="http://schemas.microsoft.com/office/drawing/2014/main" id="{55B0354A-FA0C-314A-8D5C-AC086A1F3822}"/>
              </a:ext>
            </a:extLst>
          </p:cNvPr>
          <p:cNvSpPr>
            <a:spLocks noGrp="1"/>
          </p:cNvSpPr>
          <p:nvPr>
            <p:ph type="body" sz="quarter" idx="10" hasCustomPrompt="1"/>
          </p:nvPr>
        </p:nvSpPr>
        <p:spPr>
          <a:xfrm>
            <a:off x="250827" y="1563639"/>
            <a:ext cx="3673475" cy="2736304"/>
          </a:xfrm>
          <a:prstGeom prst="rect">
            <a:avLst/>
          </a:prstGeom>
        </p:spPr>
        <p:txBody>
          <a:bodyPr/>
          <a:lstStyle>
            <a:lvl1pPr marL="0" indent="0">
              <a:buNone/>
              <a:defRPr sz="1500">
                <a:latin typeface="Calibri" panose="020F0502020204030204" pitchFamily="34" charset="0"/>
                <a:ea typeface="Calibri" panose="020F0502020204030204" pitchFamily="34" charset="0"/>
                <a:cs typeface="Calibri" panose="020F0502020204030204" pitchFamily="34" charset="0"/>
              </a:defRPr>
            </a:lvl1pPr>
            <a:lvl2pPr marL="342900" indent="0">
              <a:buNone/>
              <a:defRPr sz="1350">
                <a:latin typeface="Calibri" panose="020F0502020204030204" pitchFamily="34" charset="0"/>
                <a:ea typeface="Calibri" panose="020F0502020204030204" pitchFamily="34" charset="0"/>
                <a:cs typeface="Calibri" panose="020F0502020204030204" pitchFamily="34" charset="0"/>
              </a:defRPr>
            </a:lvl2pPr>
            <a:lvl3pPr marL="685800" indent="0">
              <a:buNone/>
              <a:defRPr sz="1200">
                <a:latin typeface="Calibri" panose="020F0502020204030204" pitchFamily="34" charset="0"/>
                <a:ea typeface="Calibri" panose="020F0502020204030204" pitchFamily="34" charset="0"/>
                <a:cs typeface="Calibri" panose="020F0502020204030204" pitchFamily="34" charset="0"/>
              </a:defRPr>
            </a:lvl3pPr>
            <a:lvl4pPr marL="1028700" indent="0">
              <a:buNone/>
              <a:defRPr sz="1050">
                <a:latin typeface="Calibri" panose="020F0502020204030204" pitchFamily="34" charset="0"/>
                <a:ea typeface="Calibri" panose="020F0502020204030204" pitchFamily="34" charset="0"/>
                <a:cs typeface="Calibri" panose="020F0502020204030204" pitchFamily="34" charset="0"/>
              </a:defRPr>
            </a:lvl4pPr>
            <a:lvl5pPr marL="1371600" indent="0">
              <a:buNone/>
              <a:defRPr sz="1050">
                <a:latin typeface="Calibri" panose="020F0502020204030204" pitchFamily="34" charset="0"/>
                <a:ea typeface="Calibri" panose="020F0502020204030204" pitchFamily="34" charset="0"/>
                <a:cs typeface="Calibri" panose="020F050202020403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7" name="Espace réservé du texte 7">
            <a:extLst>
              <a:ext uri="{FF2B5EF4-FFF2-40B4-BE49-F238E27FC236}">
                <a16:creationId xmlns:a16="http://schemas.microsoft.com/office/drawing/2014/main" id="{542F90D2-242B-6041-B269-02543923D5FB}"/>
              </a:ext>
            </a:extLst>
          </p:cNvPr>
          <p:cNvSpPr>
            <a:spLocks noGrp="1"/>
          </p:cNvSpPr>
          <p:nvPr>
            <p:ph type="body" sz="quarter" idx="11" hasCustomPrompt="1"/>
          </p:nvPr>
        </p:nvSpPr>
        <p:spPr>
          <a:xfrm>
            <a:off x="4210895" y="1563639"/>
            <a:ext cx="3673475" cy="2736304"/>
          </a:xfrm>
          <a:prstGeom prst="rect">
            <a:avLst/>
          </a:prstGeom>
        </p:spPr>
        <p:txBody>
          <a:bodyPr/>
          <a:lstStyle>
            <a:lvl1pPr marL="0" indent="0">
              <a:buNone/>
              <a:defRPr sz="1500">
                <a:latin typeface="Calibri" panose="020F0502020204030204" pitchFamily="34" charset="0"/>
                <a:ea typeface="Calibri" panose="020F0502020204030204" pitchFamily="34" charset="0"/>
                <a:cs typeface="Calibri" panose="020F0502020204030204" pitchFamily="34" charset="0"/>
              </a:defRPr>
            </a:lvl1pPr>
            <a:lvl2pPr marL="342900" indent="0">
              <a:buNone/>
              <a:defRPr sz="1350">
                <a:latin typeface="Calibri" panose="020F0502020204030204" pitchFamily="34" charset="0"/>
                <a:ea typeface="Calibri" panose="020F0502020204030204" pitchFamily="34" charset="0"/>
                <a:cs typeface="Calibri" panose="020F0502020204030204" pitchFamily="34" charset="0"/>
              </a:defRPr>
            </a:lvl2pPr>
            <a:lvl3pPr marL="685800" indent="0">
              <a:buNone/>
              <a:defRPr sz="1200">
                <a:latin typeface="Calibri" panose="020F0502020204030204" pitchFamily="34" charset="0"/>
                <a:ea typeface="Calibri" panose="020F0502020204030204" pitchFamily="34" charset="0"/>
                <a:cs typeface="Calibri" panose="020F0502020204030204" pitchFamily="34" charset="0"/>
              </a:defRPr>
            </a:lvl3pPr>
            <a:lvl4pPr marL="1028700" indent="0">
              <a:buNone/>
              <a:defRPr sz="1050">
                <a:latin typeface="Calibri" panose="020F0502020204030204" pitchFamily="34" charset="0"/>
                <a:ea typeface="Calibri" panose="020F0502020204030204" pitchFamily="34" charset="0"/>
                <a:cs typeface="Calibri" panose="020F0502020204030204" pitchFamily="34" charset="0"/>
              </a:defRPr>
            </a:lvl4pPr>
            <a:lvl5pPr marL="1371600" indent="0">
              <a:buNone/>
              <a:defRPr sz="1050">
                <a:latin typeface="Calibri" panose="020F0502020204030204" pitchFamily="34" charset="0"/>
                <a:ea typeface="Calibri" panose="020F0502020204030204" pitchFamily="34" charset="0"/>
                <a:cs typeface="Calibri" panose="020F050202020403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ZoneTexte 9">
            <a:extLst>
              <a:ext uri="{FF2B5EF4-FFF2-40B4-BE49-F238E27FC236}">
                <a16:creationId xmlns:a16="http://schemas.microsoft.com/office/drawing/2014/main" id="{6DD05CAB-33BF-5748-982C-D5ABD3495132}"/>
              </a:ext>
            </a:extLst>
          </p:cNvPr>
          <p:cNvSpPr txBox="1"/>
          <p:nvPr/>
        </p:nvSpPr>
        <p:spPr>
          <a:xfrm>
            <a:off x="8511381" y="4746289"/>
            <a:ext cx="576064" cy="213585"/>
          </a:xfrm>
          <a:prstGeom prst="rect">
            <a:avLst/>
          </a:prstGeom>
          <a:noFill/>
        </p:spPr>
        <p:txBody>
          <a:bodyPr wrap="square" rtlCol="0">
            <a:spAutoFit/>
          </a:bodyPr>
          <a:lstStyle/>
          <a:p>
            <a:pPr algn="ctr"/>
            <a:fld id="{89FBD4E8-2908-4E98-8844-01D711479260}" type="slidenum">
              <a:rPr lang="fr-FR" sz="788" b="0" i="0" smtClean="0">
                <a:solidFill>
                  <a:srgbClr val="99A2C5"/>
                </a:solidFill>
                <a:latin typeface="Roboto Thin" pitchFamily="2" charset="0"/>
                <a:ea typeface="Roboto Thin" pitchFamily="2" charset="0"/>
              </a:rPr>
              <a:pPr algn="ctr"/>
              <a:t>‹N°›</a:t>
            </a:fld>
            <a:endParaRPr lang="fr-FR" sz="788" b="0" i="0">
              <a:solidFill>
                <a:srgbClr val="99A2C5"/>
              </a:solidFill>
              <a:latin typeface="Roboto Thin" pitchFamily="2" charset="0"/>
              <a:ea typeface="Roboto Thin" pitchFamily="2" charset="0"/>
            </a:endParaRPr>
          </a:p>
        </p:txBody>
      </p:sp>
      <p:sp>
        <p:nvSpPr>
          <p:cNvPr id="11" name="Rectangle 10">
            <a:extLst>
              <a:ext uri="{FF2B5EF4-FFF2-40B4-BE49-F238E27FC236}">
                <a16:creationId xmlns:a16="http://schemas.microsoft.com/office/drawing/2014/main" id="{FBC42BBC-2CD8-9743-913D-EC4AC408F6A7}"/>
              </a:ext>
            </a:extLst>
          </p:cNvPr>
          <p:cNvSpPr/>
          <p:nvPr/>
        </p:nvSpPr>
        <p:spPr>
          <a:xfrm>
            <a:off x="0" y="5092030"/>
            <a:ext cx="9144000" cy="51470"/>
          </a:xfrm>
          <a:prstGeom prst="rect">
            <a:avLst/>
          </a:prstGeom>
          <a:gradFill>
            <a:gsLst>
              <a:gs pos="0">
                <a:schemeClr val="bg1"/>
              </a:gs>
              <a:gs pos="83000">
                <a:srgbClr val="2332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9" name="Connecteur droit 8">
            <a:extLst>
              <a:ext uri="{FF2B5EF4-FFF2-40B4-BE49-F238E27FC236}">
                <a16:creationId xmlns:a16="http://schemas.microsoft.com/office/drawing/2014/main" id="{429B9E47-6E02-CB41-9F06-C3F15EB36785}"/>
              </a:ext>
            </a:extLst>
          </p:cNvPr>
          <p:cNvCxnSpPr>
            <a:cxnSpLocks/>
          </p:cNvCxnSpPr>
          <p:nvPr userDrawn="1"/>
        </p:nvCxnSpPr>
        <p:spPr>
          <a:xfrm flipH="1">
            <a:off x="251520" y="4659587"/>
            <a:ext cx="5400600" cy="0"/>
          </a:xfrm>
          <a:prstGeom prst="line">
            <a:avLst/>
          </a:prstGeom>
          <a:ln w="12700">
            <a:solidFill>
              <a:srgbClr val="99A2C5"/>
            </a:solidFill>
          </a:ln>
          <a:effectLst/>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BC42BBC-2CD8-9743-913D-EC4AC408F6A7}"/>
              </a:ext>
            </a:extLst>
          </p:cNvPr>
          <p:cNvSpPr/>
          <p:nvPr userDrawn="1"/>
        </p:nvSpPr>
        <p:spPr>
          <a:xfrm>
            <a:off x="0" y="5092030"/>
            <a:ext cx="9144000" cy="51470"/>
          </a:xfrm>
          <a:prstGeom prst="rect">
            <a:avLst/>
          </a:prstGeom>
          <a:gradFill>
            <a:gsLst>
              <a:gs pos="0">
                <a:schemeClr val="bg1"/>
              </a:gs>
              <a:gs pos="83000">
                <a:srgbClr val="2332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39705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5_Diapositive de titre">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id="{429B9E47-6E02-CB41-9F06-C3F15EB36785}"/>
              </a:ext>
            </a:extLst>
          </p:cNvPr>
          <p:cNvCxnSpPr>
            <a:cxnSpLocks/>
          </p:cNvCxnSpPr>
          <p:nvPr/>
        </p:nvCxnSpPr>
        <p:spPr>
          <a:xfrm flipH="1">
            <a:off x="251520" y="4659587"/>
            <a:ext cx="5400600" cy="0"/>
          </a:xfrm>
          <a:prstGeom prst="line">
            <a:avLst/>
          </a:prstGeom>
          <a:ln w="12700">
            <a:solidFill>
              <a:srgbClr val="99A2C5"/>
            </a:solidFill>
          </a:ln>
          <a:effectLst/>
        </p:spPr>
        <p:style>
          <a:lnRef idx="1">
            <a:schemeClr val="accent1"/>
          </a:lnRef>
          <a:fillRef idx="0">
            <a:schemeClr val="accent1"/>
          </a:fillRef>
          <a:effectRef idx="0">
            <a:schemeClr val="accent1"/>
          </a:effectRef>
          <a:fontRef idx="minor">
            <a:schemeClr val="tx1"/>
          </a:fontRef>
        </p:style>
      </p:cxnSp>
      <p:sp>
        <p:nvSpPr>
          <p:cNvPr id="15" name="Titre 1">
            <a:extLst>
              <a:ext uri="{FF2B5EF4-FFF2-40B4-BE49-F238E27FC236}">
                <a16:creationId xmlns:a16="http://schemas.microsoft.com/office/drawing/2014/main" id="{6F9BE24B-E6F5-DF4B-8BB2-1321DAB9F195}"/>
              </a:ext>
            </a:extLst>
          </p:cNvPr>
          <p:cNvSpPr>
            <a:spLocks noGrp="1"/>
          </p:cNvSpPr>
          <p:nvPr>
            <p:ph type="title"/>
          </p:nvPr>
        </p:nvSpPr>
        <p:spPr>
          <a:xfrm>
            <a:off x="256076" y="411510"/>
            <a:ext cx="7196244" cy="432048"/>
          </a:xfrm>
          <a:prstGeom prst="rect">
            <a:avLst/>
          </a:prstGeom>
        </p:spPr>
        <p:txBody>
          <a:bodyPr lIns="0" tIns="0" rIns="0" bIns="0" anchor="ctr" anchorCtr="0"/>
          <a:lstStyle>
            <a:lvl1pPr algn="l">
              <a:defRPr lang="fr-FR" sz="1800" kern="1200" dirty="0">
                <a:solidFill>
                  <a:srgbClr val="233287"/>
                </a:solidFill>
                <a:latin typeface="Calibri" panose="020F0502020204030204" pitchFamily="34" charset="0"/>
                <a:ea typeface="Calibri" panose="020F0502020204030204" pitchFamily="34" charset="0"/>
                <a:cs typeface="Calibri" panose="020F0502020204030204" pitchFamily="34" charset="0"/>
              </a:defRPr>
            </a:lvl1pPr>
          </a:lstStyle>
          <a:p>
            <a:r>
              <a:rPr lang="fr-FR"/>
              <a:t>Modifiez le style du titre</a:t>
            </a:r>
          </a:p>
        </p:txBody>
      </p:sp>
      <p:sp>
        <p:nvSpPr>
          <p:cNvPr id="16" name="Espace réservé du texte 7">
            <a:extLst>
              <a:ext uri="{FF2B5EF4-FFF2-40B4-BE49-F238E27FC236}">
                <a16:creationId xmlns:a16="http://schemas.microsoft.com/office/drawing/2014/main" id="{55B0354A-FA0C-314A-8D5C-AC086A1F3822}"/>
              </a:ext>
            </a:extLst>
          </p:cNvPr>
          <p:cNvSpPr>
            <a:spLocks noGrp="1"/>
          </p:cNvSpPr>
          <p:nvPr>
            <p:ph type="body" sz="quarter" idx="10" hasCustomPrompt="1"/>
          </p:nvPr>
        </p:nvSpPr>
        <p:spPr>
          <a:xfrm>
            <a:off x="250827" y="2715767"/>
            <a:ext cx="2700995" cy="360040"/>
          </a:xfrm>
          <a:prstGeom prst="rect">
            <a:avLst/>
          </a:prstGeom>
        </p:spPr>
        <p:txBody>
          <a:bodyPr/>
          <a:lstStyle>
            <a:lvl1pPr marL="0" indent="0">
              <a:buNone/>
              <a:defRPr lang="fr-FR" sz="900" b="1" kern="1200" dirty="0">
                <a:solidFill>
                  <a:srgbClr val="0ACC82"/>
                </a:solidFill>
                <a:latin typeface="Calibri" panose="020F0502020204030204" pitchFamily="34" charset="0"/>
                <a:ea typeface="Calibri" panose="020F0502020204030204" pitchFamily="34" charset="0"/>
                <a:cs typeface="Calibri" panose="020F0502020204030204" pitchFamily="34" charset="0"/>
              </a:defRPr>
            </a:lvl1pPr>
            <a:lvl2pPr marL="342900" indent="0">
              <a:buNone/>
              <a:defRPr sz="900">
                <a:latin typeface="Roboto" panose="02000000000000000000" pitchFamily="2" charset="0"/>
                <a:ea typeface="Roboto" panose="02000000000000000000" pitchFamily="2" charset="0"/>
              </a:defRPr>
            </a:lvl2pPr>
            <a:lvl3pPr marL="685800" indent="0">
              <a:buNone/>
              <a:defRPr sz="900">
                <a:latin typeface="Roboto" panose="02000000000000000000" pitchFamily="2" charset="0"/>
                <a:ea typeface="Roboto" panose="02000000000000000000" pitchFamily="2" charset="0"/>
              </a:defRPr>
            </a:lvl3pPr>
            <a:lvl4pPr marL="1028700" indent="0">
              <a:buNone/>
              <a:defRPr sz="900">
                <a:latin typeface="Roboto" panose="02000000000000000000" pitchFamily="2" charset="0"/>
                <a:ea typeface="Roboto" panose="02000000000000000000" pitchFamily="2" charset="0"/>
              </a:defRPr>
            </a:lvl4pPr>
            <a:lvl5pPr marL="1371600" indent="0">
              <a:buNone/>
              <a:defRPr sz="900">
                <a:latin typeface="Roboto" panose="02000000000000000000" pitchFamily="2" charset="0"/>
                <a:ea typeface="Roboto" panose="02000000000000000000" pitchFamily="2" charset="0"/>
              </a:defRPr>
            </a:lvl5pPr>
          </a:lstStyle>
          <a:p>
            <a:pPr lvl="0"/>
            <a:r>
              <a:rPr lang="fr-FR"/>
              <a:t>Modifier les styles du texte du masque</a:t>
            </a:r>
          </a:p>
        </p:txBody>
      </p:sp>
      <p:sp>
        <p:nvSpPr>
          <p:cNvPr id="10" name="ZoneTexte 9">
            <a:extLst>
              <a:ext uri="{FF2B5EF4-FFF2-40B4-BE49-F238E27FC236}">
                <a16:creationId xmlns:a16="http://schemas.microsoft.com/office/drawing/2014/main" id="{6DD05CAB-33BF-5748-982C-D5ABD3495132}"/>
              </a:ext>
            </a:extLst>
          </p:cNvPr>
          <p:cNvSpPr txBox="1"/>
          <p:nvPr/>
        </p:nvSpPr>
        <p:spPr>
          <a:xfrm>
            <a:off x="8511381" y="4746289"/>
            <a:ext cx="576064" cy="213585"/>
          </a:xfrm>
          <a:prstGeom prst="rect">
            <a:avLst/>
          </a:prstGeom>
          <a:noFill/>
        </p:spPr>
        <p:txBody>
          <a:bodyPr wrap="square" rtlCol="0">
            <a:spAutoFit/>
          </a:bodyPr>
          <a:lstStyle/>
          <a:p>
            <a:pPr algn="ctr"/>
            <a:fld id="{89FBD4E8-2908-4E98-8844-01D711479260}" type="slidenum">
              <a:rPr lang="fr-FR" sz="788" b="0" i="0" smtClean="0">
                <a:solidFill>
                  <a:srgbClr val="99A2C5"/>
                </a:solidFill>
                <a:latin typeface="Roboto Thin" pitchFamily="2" charset="0"/>
                <a:ea typeface="Roboto Thin" pitchFamily="2" charset="0"/>
              </a:rPr>
              <a:pPr algn="ctr"/>
              <a:t>‹N°›</a:t>
            </a:fld>
            <a:endParaRPr lang="fr-FR" sz="788" b="0" i="0">
              <a:solidFill>
                <a:srgbClr val="99A2C5"/>
              </a:solidFill>
              <a:latin typeface="Roboto Thin" pitchFamily="2" charset="0"/>
              <a:ea typeface="Roboto Thin" pitchFamily="2" charset="0"/>
            </a:endParaRPr>
          </a:p>
        </p:txBody>
      </p:sp>
      <p:sp>
        <p:nvSpPr>
          <p:cNvPr id="11" name="Rectangle 10">
            <a:extLst>
              <a:ext uri="{FF2B5EF4-FFF2-40B4-BE49-F238E27FC236}">
                <a16:creationId xmlns:a16="http://schemas.microsoft.com/office/drawing/2014/main" id="{FBC42BBC-2CD8-9743-913D-EC4AC408F6A7}"/>
              </a:ext>
            </a:extLst>
          </p:cNvPr>
          <p:cNvSpPr/>
          <p:nvPr/>
        </p:nvSpPr>
        <p:spPr>
          <a:xfrm>
            <a:off x="0" y="5092030"/>
            <a:ext cx="9144000" cy="51470"/>
          </a:xfrm>
          <a:prstGeom prst="rect">
            <a:avLst/>
          </a:prstGeom>
          <a:gradFill>
            <a:gsLst>
              <a:gs pos="0">
                <a:schemeClr val="bg1"/>
              </a:gs>
              <a:gs pos="83000">
                <a:srgbClr val="2332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2" name="Espace réservé du texte 7">
            <a:extLst>
              <a:ext uri="{FF2B5EF4-FFF2-40B4-BE49-F238E27FC236}">
                <a16:creationId xmlns:a16="http://schemas.microsoft.com/office/drawing/2014/main" id="{55B0354A-FA0C-314A-8D5C-AC086A1F3822}"/>
              </a:ext>
            </a:extLst>
          </p:cNvPr>
          <p:cNvSpPr>
            <a:spLocks noGrp="1"/>
          </p:cNvSpPr>
          <p:nvPr>
            <p:ph type="body" sz="quarter" idx="11" hasCustomPrompt="1"/>
          </p:nvPr>
        </p:nvSpPr>
        <p:spPr>
          <a:xfrm>
            <a:off x="3221504" y="2715767"/>
            <a:ext cx="2700995" cy="360040"/>
          </a:xfrm>
          <a:prstGeom prst="rect">
            <a:avLst/>
          </a:prstGeom>
        </p:spPr>
        <p:txBody>
          <a:bodyPr/>
          <a:lstStyle>
            <a:lvl1pPr marL="0" indent="0">
              <a:buNone/>
              <a:defRPr lang="fr-FR" sz="900" b="1" kern="1200" dirty="0">
                <a:solidFill>
                  <a:srgbClr val="0ACC82"/>
                </a:solidFill>
                <a:latin typeface="Calibri" panose="020F0502020204030204" pitchFamily="34" charset="0"/>
                <a:ea typeface="Calibri" panose="020F0502020204030204" pitchFamily="34" charset="0"/>
                <a:cs typeface="Calibri" panose="020F0502020204030204" pitchFamily="34" charset="0"/>
              </a:defRPr>
            </a:lvl1pPr>
            <a:lvl2pPr marL="342900" indent="0">
              <a:buNone/>
              <a:defRPr sz="900">
                <a:latin typeface="Roboto" panose="02000000000000000000" pitchFamily="2" charset="0"/>
                <a:ea typeface="Roboto" panose="02000000000000000000" pitchFamily="2" charset="0"/>
              </a:defRPr>
            </a:lvl2pPr>
            <a:lvl3pPr marL="685800" indent="0">
              <a:buNone/>
              <a:defRPr sz="900">
                <a:latin typeface="Roboto" panose="02000000000000000000" pitchFamily="2" charset="0"/>
                <a:ea typeface="Roboto" panose="02000000000000000000" pitchFamily="2" charset="0"/>
              </a:defRPr>
            </a:lvl3pPr>
            <a:lvl4pPr marL="1028700" indent="0">
              <a:buNone/>
              <a:defRPr sz="900">
                <a:latin typeface="Roboto" panose="02000000000000000000" pitchFamily="2" charset="0"/>
                <a:ea typeface="Roboto" panose="02000000000000000000" pitchFamily="2" charset="0"/>
              </a:defRPr>
            </a:lvl4pPr>
            <a:lvl5pPr marL="1371600" indent="0">
              <a:buNone/>
              <a:defRPr sz="900">
                <a:latin typeface="Roboto" panose="02000000000000000000" pitchFamily="2" charset="0"/>
                <a:ea typeface="Roboto" panose="02000000000000000000" pitchFamily="2" charset="0"/>
              </a:defRPr>
            </a:lvl5pPr>
          </a:lstStyle>
          <a:p>
            <a:pPr lvl="0"/>
            <a:r>
              <a:rPr lang="fr-FR"/>
              <a:t>Modifier les styles du texte du masque</a:t>
            </a:r>
          </a:p>
        </p:txBody>
      </p:sp>
      <p:sp>
        <p:nvSpPr>
          <p:cNvPr id="13" name="Espace réservé du texte 7">
            <a:extLst>
              <a:ext uri="{FF2B5EF4-FFF2-40B4-BE49-F238E27FC236}">
                <a16:creationId xmlns:a16="http://schemas.microsoft.com/office/drawing/2014/main" id="{55B0354A-FA0C-314A-8D5C-AC086A1F3822}"/>
              </a:ext>
            </a:extLst>
          </p:cNvPr>
          <p:cNvSpPr>
            <a:spLocks noGrp="1"/>
          </p:cNvSpPr>
          <p:nvPr>
            <p:ph type="body" sz="quarter" idx="12" hasCustomPrompt="1"/>
          </p:nvPr>
        </p:nvSpPr>
        <p:spPr>
          <a:xfrm>
            <a:off x="6228186" y="2715767"/>
            <a:ext cx="2700995" cy="360040"/>
          </a:xfrm>
          <a:prstGeom prst="rect">
            <a:avLst/>
          </a:prstGeom>
        </p:spPr>
        <p:txBody>
          <a:bodyPr/>
          <a:lstStyle>
            <a:lvl1pPr marL="0" indent="0">
              <a:buNone/>
              <a:defRPr lang="fr-FR" sz="900" b="1" kern="1200" dirty="0">
                <a:solidFill>
                  <a:srgbClr val="0ACC82"/>
                </a:solidFill>
                <a:latin typeface="Calibri" panose="020F0502020204030204" pitchFamily="34" charset="0"/>
                <a:ea typeface="Calibri" panose="020F0502020204030204" pitchFamily="34" charset="0"/>
                <a:cs typeface="Calibri" panose="020F0502020204030204" pitchFamily="34" charset="0"/>
              </a:defRPr>
            </a:lvl1pPr>
            <a:lvl2pPr marL="342900" indent="0">
              <a:buNone/>
              <a:defRPr sz="900">
                <a:latin typeface="Roboto" panose="02000000000000000000" pitchFamily="2" charset="0"/>
                <a:ea typeface="Roboto" panose="02000000000000000000" pitchFamily="2" charset="0"/>
              </a:defRPr>
            </a:lvl2pPr>
            <a:lvl3pPr marL="685800" indent="0">
              <a:buNone/>
              <a:defRPr sz="900">
                <a:latin typeface="Roboto" panose="02000000000000000000" pitchFamily="2" charset="0"/>
                <a:ea typeface="Roboto" panose="02000000000000000000" pitchFamily="2" charset="0"/>
              </a:defRPr>
            </a:lvl3pPr>
            <a:lvl4pPr marL="1028700" indent="0">
              <a:buNone/>
              <a:defRPr sz="900">
                <a:latin typeface="Roboto" panose="02000000000000000000" pitchFamily="2" charset="0"/>
                <a:ea typeface="Roboto" panose="02000000000000000000" pitchFamily="2" charset="0"/>
              </a:defRPr>
            </a:lvl4pPr>
            <a:lvl5pPr marL="1371600" indent="0">
              <a:buNone/>
              <a:defRPr sz="900">
                <a:latin typeface="Roboto" panose="02000000000000000000" pitchFamily="2" charset="0"/>
                <a:ea typeface="Roboto" panose="02000000000000000000" pitchFamily="2" charset="0"/>
              </a:defRPr>
            </a:lvl5pPr>
          </a:lstStyle>
          <a:p>
            <a:pPr lvl="0"/>
            <a:r>
              <a:rPr lang="fr-FR"/>
              <a:t>Modifier les styles du texte du masque</a:t>
            </a:r>
          </a:p>
        </p:txBody>
      </p:sp>
      <p:sp>
        <p:nvSpPr>
          <p:cNvPr id="14" name="Espace réservé du texte 7">
            <a:extLst>
              <a:ext uri="{FF2B5EF4-FFF2-40B4-BE49-F238E27FC236}">
                <a16:creationId xmlns:a16="http://schemas.microsoft.com/office/drawing/2014/main" id="{55B0354A-FA0C-314A-8D5C-AC086A1F3822}"/>
              </a:ext>
            </a:extLst>
          </p:cNvPr>
          <p:cNvSpPr>
            <a:spLocks noGrp="1"/>
          </p:cNvSpPr>
          <p:nvPr>
            <p:ph type="body" sz="quarter" idx="13" hasCustomPrompt="1"/>
          </p:nvPr>
        </p:nvSpPr>
        <p:spPr>
          <a:xfrm>
            <a:off x="237108" y="3147814"/>
            <a:ext cx="2700995" cy="1152128"/>
          </a:xfrm>
          <a:prstGeom prst="rect">
            <a:avLst/>
          </a:prstGeom>
        </p:spPr>
        <p:txBody>
          <a:bodyPr/>
          <a:lstStyle>
            <a:lvl1pPr marL="0" indent="0">
              <a:buNone/>
              <a:defRPr lang="fr-FR" sz="900" kern="1200" dirty="0" smtClean="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342900" indent="0">
              <a:buNone/>
              <a:defRPr sz="900">
                <a:latin typeface="Roboto" panose="02000000000000000000" pitchFamily="2" charset="0"/>
                <a:ea typeface="Roboto" panose="02000000000000000000" pitchFamily="2" charset="0"/>
              </a:defRPr>
            </a:lvl2pPr>
            <a:lvl3pPr marL="685800" indent="0">
              <a:buNone/>
              <a:defRPr sz="900">
                <a:latin typeface="Roboto" panose="02000000000000000000" pitchFamily="2" charset="0"/>
                <a:ea typeface="Roboto" panose="02000000000000000000" pitchFamily="2" charset="0"/>
              </a:defRPr>
            </a:lvl3pPr>
            <a:lvl4pPr marL="1028700" indent="0">
              <a:buNone/>
              <a:defRPr sz="900">
                <a:latin typeface="Roboto" panose="02000000000000000000" pitchFamily="2" charset="0"/>
                <a:ea typeface="Roboto" panose="02000000000000000000" pitchFamily="2" charset="0"/>
              </a:defRPr>
            </a:lvl4pPr>
            <a:lvl5pPr marL="1371600" indent="0">
              <a:buNone/>
              <a:defRPr sz="900">
                <a:latin typeface="Roboto" panose="02000000000000000000" pitchFamily="2" charset="0"/>
                <a:ea typeface="Roboto" panose="02000000000000000000" pitchFamily="2" charset="0"/>
              </a:defRPr>
            </a:lvl5pPr>
          </a:lstStyle>
          <a:p>
            <a:pPr lvl="0"/>
            <a:r>
              <a:rPr lang="fr-FR"/>
              <a:t>Modifier les styles du texte du masque</a:t>
            </a:r>
          </a:p>
        </p:txBody>
      </p:sp>
      <p:sp>
        <p:nvSpPr>
          <p:cNvPr id="17" name="Espace réservé du texte 7">
            <a:extLst>
              <a:ext uri="{FF2B5EF4-FFF2-40B4-BE49-F238E27FC236}">
                <a16:creationId xmlns:a16="http://schemas.microsoft.com/office/drawing/2014/main" id="{55B0354A-FA0C-314A-8D5C-AC086A1F3822}"/>
              </a:ext>
            </a:extLst>
          </p:cNvPr>
          <p:cNvSpPr>
            <a:spLocks noGrp="1"/>
          </p:cNvSpPr>
          <p:nvPr>
            <p:ph type="body" sz="quarter" idx="14" hasCustomPrompt="1"/>
          </p:nvPr>
        </p:nvSpPr>
        <p:spPr>
          <a:xfrm>
            <a:off x="3203850" y="3219823"/>
            <a:ext cx="2700995" cy="1152128"/>
          </a:xfrm>
          <a:prstGeom prst="rect">
            <a:avLst/>
          </a:prstGeom>
        </p:spPr>
        <p:txBody>
          <a:bodyPr/>
          <a:lstStyle>
            <a:lvl1pPr marL="0" indent="0">
              <a:buNone/>
              <a:defRPr lang="fr-FR" sz="900" kern="1200" dirty="0" smtClean="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342900" indent="0">
              <a:buNone/>
              <a:defRPr sz="900">
                <a:latin typeface="Roboto" panose="02000000000000000000" pitchFamily="2" charset="0"/>
                <a:ea typeface="Roboto" panose="02000000000000000000" pitchFamily="2" charset="0"/>
              </a:defRPr>
            </a:lvl2pPr>
            <a:lvl3pPr marL="685800" indent="0">
              <a:buNone/>
              <a:defRPr sz="900">
                <a:latin typeface="Roboto" panose="02000000000000000000" pitchFamily="2" charset="0"/>
                <a:ea typeface="Roboto" panose="02000000000000000000" pitchFamily="2" charset="0"/>
              </a:defRPr>
            </a:lvl3pPr>
            <a:lvl4pPr marL="1028700" indent="0">
              <a:buNone/>
              <a:defRPr sz="900">
                <a:latin typeface="Roboto" panose="02000000000000000000" pitchFamily="2" charset="0"/>
                <a:ea typeface="Roboto" panose="02000000000000000000" pitchFamily="2" charset="0"/>
              </a:defRPr>
            </a:lvl4pPr>
            <a:lvl5pPr marL="1371600" indent="0">
              <a:buNone/>
              <a:defRPr sz="900">
                <a:latin typeface="Roboto" panose="02000000000000000000" pitchFamily="2" charset="0"/>
                <a:ea typeface="Roboto" panose="02000000000000000000" pitchFamily="2" charset="0"/>
              </a:defRPr>
            </a:lvl5pPr>
          </a:lstStyle>
          <a:p>
            <a:pPr lvl="0"/>
            <a:r>
              <a:rPr lang="fr-FR"/>
              <a:t>Modifier les styles du texte du masque</a:t>
            </a:r>
          </a:p>
        </p:txBody>
      </p:sp>
      <p:sp>
        <p:nvSpPr>
          <p:cNvPr id="18" name="Espace réservé du texte 7">
            <a:extLst>
              <a:ext uri="{FF2B5EF4-FFF2-40B4-BE49-F238E27FC236}">
                <a16:creationId xmlns:a16="http://schemas.microsoft.com/office/drawing/2014/main" id="{55B0354A-FA0C-314A-8D5C-AC086A1F3822}"/>
              </a:ext>
            </a:extLst>
          </p:cNvPr>
          <p:cNvSpPr>
            <a:spLocks noGrp="1"/>
          </p:cNvSpPr>
          <p:nvPr>
            <p:ph type="body" sz="quarter" idx="15" hasCustomPrompt="1"/>
          </p:nvPr>
        </p:nvSpPr>
        <p:spPr>
          <a:xfrm>
            <a:off x="6228186" y="3219823"/>
            <a:ext cx="2700995" cy="1152128"/>
          </a:xfrm>
          <a:prstGeom prst="rect">
            <a:avLst/>
          </a:prstGeom>
        </p:spPr>
        <p:txBody>
          <a:bodyPr/>
          <a:lstStyle>
            <a:lvl1pPr marL="0" indent="0">
              <a:buNone/>
              <a:defRPr lang="fr-FR" sz="900" kern="1200" dirty="0" smtClean="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342900" indent="0">
              <a:buNone/>
              <a:defRPr sz="900">
                <a:latin typeface="Roboto" panose="02000000000000000000" pitchFamily="2" charset="0"/>
                <a:ea typeface="Roboto" panose="02000000000000000000" pitchFamily="2" charset="0"/>
              </a:defRPr>
            </a:lvl2pPr>
            <a:lvl3pPr marL="685800" indent="0">
              <a:buNone/>
              <a:defRPr sz="900">
                <a:latin typeface="Roboto" panose="02000000000000000000" pitchFamily="2" charset="0"/>
                <a:ea typeface="Roboto" panose="02000000000000000000" pitchFamily="2" charset="0"/>
              </a:defRPr>
            </a:lvl3pPr>
            <a:lvl4pPr marL="1028700" indent="0">
              <a:buNone/>
              <a:defRPr sz="900">
                <a:latin typeface="Roboto" panose="02000000000000000000" pitchFamily="2" charset="0"/>
                <a:ea typeface="Roboto" panose="02000000000000000000" pitchFamily="2" charset="0"/>
              </a:defRPr>
            </a:lvl4pPr>
            <a:lvl5pPr marL="1371600" indent="0">
              <a:buNone/>
              <a:defRPr sz="900">
                <a:latin typeface="Roboto" panose="02000000000000000000" pitchFamily="2" charset="0"/>
                <a:ea typeface="Roboto" panose="02000000000000000000" pitchFamily="2" charset="0"/>
              </a:defRPr>
            </a:lvl5pPr>
          </a:lstStyle>
          <a:p>
            <a:pPr lvl="0"/>
            <a:r>
              <a:rPr lang="fr-FR"/>
              <a:t>Modifier les styles du texte du masque</a:t>
            </a:r>
          </a:p>
        </p:txBody>
      </p:sp>
      <p:sp>
        <p:nvSpPr>
          <p:cNvPr id="19" name="Espace réservé du contenu 18"/>
          <p:cNvSpPr>
            <a:spLocks noGrp="1"/>
          </p:cNvSpPr>
          <p:nvPr>
            <p:ph sz="quarter" idx="17" hasCustomPrompt="1"/>
          </p:nvPr>
        </p:nvSpPr>
        <p:spPr>
          <a:xfrm>
            <a:off x="179512" y="195487"/>
            <a:ext cx="4320480" cy="288032"/>
          </a:xfrm>
          <a:prstGeom prst="rect">
            <a:avLst/>
          </a:prstGeom>
        </p:spPr>
        <p:txBody>
          <a:bodyPr/>
          <a:lstStyle>
            <a:lvl1pPr marL="0" indent="0">
              <a:buNone/>
              <a:defRPr sz="900" b="1">
                <a:solidFill>
                  <a:schemeClr val="tx2"/>
                </a:solidFill>
                <a:latin typeface="Calibri" panose="020F0502020204030204" pitchFamily="34" charset="0"/>
                <a:ea typeface="Calibri" panose="020F0502020204030204" pitchFamily="34" charset="0"/>
                <a:cs typeface="Calibri" panose="020F0502020204030204" pitchFamily="34" charset="0"/>
              </a:defRPr>
            </a:lvl1pPr>
          </a:lstStyle>
          <a:p>
            <a:pPr lvl="0"/>
            <a:r>
              <a:rPr lang="fr-FR"/>
              <a:t>Modifier les styles du texte du masque</a:t>
            </a:r>
          </a:p>
        </p:txBody>
      </p:sp>
      <p:cxnSp>
        <p:nvCxnSpPr>
          <p:cNvPr id="21" name="Connecteur droit 20">
            <a:extLst>
              <a:ext uri="{FF2B5EF4-FFF2-40B4-BE49-F238E27FC236}">
                <a16:creationId xmlns:a16="http://schemas.microsoft.com/office/drawing/2014/main" id="{429B9E47-6E02-CB41-9F06-C3F15EB36785}"/>
              </a:ext>
            </a:extLst>
          </p:cNvPr>
          <p:cNvCxnSpPr>
            <a:cxnSpLocks/>
          </p:cNvCxnSpPr>
          <p:nvPr userDrawn="1"/>
        </p:nvCxnSpPr>
        <p:spPr>
          <a:xfrm flipH="1">
            <a:off x="251520" y="4659587"/>
            <a:ext cx="5400600" cy="0"/>
          </a:xfrm>
          <a:prstGeom prst="line">
            <a:avLst/>
          </a:prstGeom>
          <a:ln w="12700">
            <a:solidFill>
              <a:srgbClr val="99A2C5"/>
            </a:solidFill>
          </a:ln>
          <a:effectLst/>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FBC42BBC-2CD8-9743-913D-EC4AC408F6A7}"/>
              </a:ext>
            </a:extLst>
          </p:cNvPr>
          <p:cNvSpPr/>
          <p:nvPr userDrawn="1"/>
        </p:nvSpPr>
        <p:spPr>
          <a:xfrm>
            <a:off x="0" y="5092030"/>
            <a:ext cx="9144000" cy="51470"/>
          </a:xfrm>
          <a:prstGeom prst="rect">
            <a:avLst/>
          </a:prstGeom>
          <a:gradFill>
            <a:gsLst>
              <a:gs pos="0">
                <a:schemeClr val="bg1"/>
              </a:gs>
              <a:gs pos="83000">
                <a:srgbClr val="2332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6768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CA0F15-CC58-3648-9D6C-15CF972F9D85}"/>
              </a:ext>
            </a:extLst>
          </p:cNvPr>
          <p:cNvSpPr>
            <a:spLocks noGrp="1"/>
          </p:cNvSpPr>
          <p:nvPr>
            <p:ph type="title"/>
          </p:nvPr>
        </p:nvSpPr>
        <p:spPr>
          <a:xfrm>
            <a:off x="4144508" y="274639"/>
            <a:ext cx="3955884" cy="993775"/>
          </a:xfrm>
          <a:prstGeom prst="rect">
            <a:avLst/>
          </a:prstGeom>
        </p:spPr>
        <p:txBody>
          <a:bodyPr lIns="0" tIns="0" rIns="0" bIns="0" anchor="ctr" anchorCtr="0"/>
          <a:lstStyle>
            <a:lvl1pPr algn="l">
              <a:defRPr sz="2100" b="1" i="0">
                <a:solidFill>
                  <a:srgbClr val="233287"/>
                </a:solidFill>
                <a:latin typeface="Calibri" panose="020F0502020204030204" pitchFamily="34" charset="0"/>
                <a:ea typeface="Calibri" panose="020F0502020204030204" pitchFamily="34" charset="0"/>
                <a:cs typeface="Calibri" panose="020F0502020204030204" pitchFamily="34" charset="0"/>
              </a:defRPr>
            </a:lvl1pPr>
          </a:lstStyle>
          <a:p>
            <a:r>
              <a:rPr lang="fr-FR"/>
              <a:t>Modifiez le style du titre</a:t>
            </a:r>
          </a:p>
        </p:txBody>
      </p:sp>
      <p:sp>
        <p:nvSpPr>
          <p:cNvPr id="8" name="Espace réservé du texte 7">
            <a:extLst>
              <a:ext uri="{FF2B5EF4-FFF2-40B4-BE49-F238E27FC236}">
                <a16:creationId xmlns:a16="http://schemas.microsoft.com/office/drawing/2014/main" id="{7BD7B5A1-8B47-F548-BC08-0FD01C309E31}"/>
              </a:ext>
            </a:extLst>
          </p:cNvPr>
          <p:cNvSpPr>
            <a:spLocks noGrp="1"/>
          </p:cNvSpPr>
          <p:nvPr>
            <p:ph type="body" sz="quarter" idx="10" hasCustomPrompt="1"/>
          </p:nvPr>
        </p:nvSpPr>
        <p:spPr>
          <a:xfrm>
            <a:off x="4144510" y="1563639"/>
            <a:ext cx="3673475" cy="2736304"/>
          </a:xfrm>
          <a:prstGeom prst="rect">
            <a:avLst/>
          </a:prstGeom>
        </p:spPr>
        <p:txBody>
          <a:bodyPr/>
          <a:lstStyle>
            <a:lvl1pPr marL="0" indent="0">
              <a:buNone/>
              <a:defRPr sz="1500">
                <a:latin typeface="Calibri" panose="020F0502020204030204" pitchFamily="34" charset="0"/>
                <a:ea typeface="Calibri" panose="020F0502020204030204" pitchFamily="34" charset="0"/>
                <a:cs typeface="Calibri" panose="020F0502020204030204" pitchFamily="34" charset="0"/>
              </a:defRPr>
            </a:lvl1pPr>
            <a:lvl2pPr marL="342900" indent="0">
              <a:buNone/>
              <a:defRPr sz="1350">
                <a:latin typeface="Calibri" panose="020F0502020204030204" pitchFamily="34" charset="0"/>
                <a:ea typeface="Calibri" panose="020F0502020204030204" pitchFamily="34" charset="0"/>
                <a:cs typeface="Calibri" panose="020F0502020204030204" pitchFamily="34" charset="0"/>
              </a:defRPr>
            </a:lvl2pPr>
            <a:lvl3pPr marL="685800" indent="0">
              <a:buNone/>
              <a:defRPr sz="1200">
                <a:latin typeface="Calibri" panose="020F0502020204030204" pitchFamily="34" charset="0"/>
                <a:ea typeface="Calibri" panose="020F0502020204030204" pitchFamily="34" charset="0"/>
                <a:cs typeface="Calibri" panose="020F0502020204030204" pitchFamily="34" charset="0"/>
              </a:defRPr>
            </a:lvl3pPr>
            <a:lvl4pPr marL="1028700" indent="0">
              <a:buNone/>
              <a:defRPr sz="1050">
                <a:latin typeface="Calibri" panose="020F0502020204030204" pitchFamily="34" charset="0"/>
                <a:ea typeface="Calibri" panose="020F0502020204030204" pitchFamily="34" charset="0"/>
                <a:cs typeface="Calibri" panose="020F0502020204030204" pitchFamily="34" charset="0"/>
              </a:defRPr>
            </a:lvl4pPr>
            <a:lvl5pPr marL="1371600" indent="0">
              <a:buNone/>
              <a:defRPr sz="1050">
                <a:latin typeface="Calibri" panose="020F0502020204030204" pitchFamily="34" charset="0"/>
                <a:ea typeface="Calibri" panose="020F0502020204030204" pitchFamily="34" charset="0"/>
                <a:cs typeface="Calibri" panose="020F050202020403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6">
            <a:extLst>
              <a:ext uri="{FF2B5EF4-FFF2-40B4-BE49-F238E27FC236}">
                <a16:creationId xmlns:a16="http://schemas.microsoft.com/office/drawing/2014/main" id="{268304E2-E013-5C4C-AA05-DE781963178C}"/>
              </a:ext>
            </a:extLst>
          </p:cNvPr>
          <p:cNvSpPr/>
          <p:nvPr/>
        </p:nvSpPr>
        <p:spPr>
          <a:xfrm>
            <a:off x="0" y="0"/>
            <a:ext cx="3851920" cy="5143500"/>
          </a:xfrm>
          <a:prstGeom prst="rect">
            <a:avLst/>
          </a:prstGeom>
          <a:solidFill>
            <a:srgbClr val="233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1" name="Espace réservé du graphique 10">
            <a:extLst>
              <a:ext uri="{FF2B5EF4-FFF2-40B4-BE49-F238E27FC236}">
                <a16:creationId xmlns:a16="http://schemas.microsoft.com/office/drawing/2014/main" id="{3D440869-3126-3642-B5DD-F7C78FBC625A}"/>
              </a:ext>
            </a:extLst>
          </p:cNvPr>
          <p:cNvSpPr>
            <a:spLocks noGrp="1"/>
          </p:cNvSpPr>
          <p:nvPr>
            <p:ph type="chart" sz="quarter" idx="11"/>
          </p:nvPr>
        </p:nvSpPr>
        <p:spPr>
          <a:xfrm>
            <a:off x="323851" y="274639"/>
            <a:ext cx="3168030" cy="4384675"/>
          </a:xfrm>
          <a:prstGeom prst="rect">
            <a:avLst/>
          </a:prstGeom>
        </p:spPr>
        <p:txBody>
          <a:bodyPr/>
          <a:lstStyle/>
          <a:p>
            <a:r>
              <a:rPr lang="fr-FR"/>
              <a:t>Cliquez sur l'icône pour ajouter un graphique</a:t>
            </a:r>
          </a:p>
        </p:txBody>
      </p:sp>
      <p:sp>
        <p:nvSpPr>
          <p:cNvPr id="9" name="ZoneTexte 8">
            <a:extLst>
              <a:ext uri="{FF2B5EF4-FFF2-40B4-BE49-F238E27FC236}">
                <a16:creationId xmlns:a16="http://schemas.microsoft.com/office/drawing/2014/main" id="{F9051E34-A167-6B47-A2CE-FF308A175669}"/>
              </a:ext>
            </a:extLst>
          </p:cNvPr>
          <p:cNvSpPr txBox="1"/>
          <p:nvPr/>
        </p:nvSpPr>
        <p:spPr>
          <a:xfrm>
            <a:off x="8511381" y="4746289"/>
            <a:ext cx="576064" cy="213585"/>
          </a:xfrm>
          <a:prstGeom prst="rect">
            <a:avLst/>
          </a:prstGeom>
          <a:noFill/>
        </p:spPr>
        <p:txBody>
          <a:bodyPr wrap="square" rtlCol="0">
            <a:spAutoFit/>
          </a:bodyPr>
          <a:lstStyle/>
          <a:p>
            <a:pPr algn="ctr"/>
            <a:fld id="{89FBD4E8-2908-4E98-8844-01D711479260}" type="slidenum">
              <a:rPr lang="fr-FR" sz="788" b="0" i="0" smtClean="0">
                <a:solidFill>
                  <a:srgbClr val="99A2C5"/>
                </a:solidFill>
                <a:latin typeface="Roboto Thin" pitchFamily="2" charset="0"/>
                <a:ea typeface="Roboto Thin" pitchFamily="2" charset="0"/>
              </a:rPr>
              <a:pPr algn="ctr"/>
              <a:t>‹N°›</a:t>
            </a:fld>
            <a:endParaRPr lang="fr-FR" sz="788" b="0" i="0">
              <a:solidFill>
                <a:srgbClr val="99A2C5"/>
              </a:solidFill>
              <a:latin typeface="Roboto Thin" pitchFamily="2" charset="0"/>
              <a:ea typeface="Roboto Thin" pitchFamily="2" charset="0"/>
            </a:endParaRPr>
          </a:p>
        </p:txBody>
      </p:sp>
      <p:sp>
        <p:nvSpPr>
          <p:cNvPr id="10" name="Rectangle 9">
            <a:extLst>
              <a:ext uri="{FF2B5EF4-FFF2-40B4-BE49-F238E27FC236}">
                <a16:creationId xmlns:a16="http://schemas.microsoft.com/office/drawing/2014/main" id="{C7F1DF01-B853-2A4E-AE75-C32FDC06FEC1}"/>
              </a:ext>
            </a:extLst>
          </p:cNvPr>
          <p:cNvSpPr/>
          <p:nvPr/>
        </p:nvSpPr>
        <p:spPr>
          <a:xfrm>
            <a:off x="0" y="5092030"/>
            <a:ext cx="9144000" cy="51470"/>
          </a:xfrm>
          <a:prstGeom prst="rect">
            <a:avLst/>
          </a:prstGeom>
          <a:gradFill>
            <a:gsLst>
              <a:gs pos="0">
                <a:schemeClr val="bg1"/>
              </a:gs>
              <a:gs pos="83000">
                <a:srgbClr val="2332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2" name="Rectangle 11">
            <a:extLst>
              <a:ext uri="{FF2B5EF4-FFF2-40B4-BE49-F238E27FC236}">
                <a16:creationId xmlns:a16="http://schemas.microsoft.com/office/drawing/2014/main" id="{268304E2-E013-5C4C-AA05-DE781963178C}"/>
              </a:ext>
            </a:extLst>
          </p:cNvPr>
          <p:cNvSpPr/>
          <p:nvPr userDrawn="1"/>
        </p:nvSpPr>
        <p:spPr>
          <a:xfrm>
            <a:off x="0" y="0"/>
            <a:ext cx="3851920" cy="5143500"/>
          </a:xfrm>
          <a:prstGeom prst="rect">
            <a:avLst/>
          </a:prstGeom>
          <a:solidFill>
            <a:srgbClr val="233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C7F1DF01-B853-2A4E-AE75-C32FDC06FEC1}"/>
              </a:ext>
            </a:extLst>
          </p:cNvPr>
          <p:cNvSpPr/>
          <p:nvPr userDrawn="1"/>
        </p:nvSpPr>
        <p:spPr>
          <a:xfrm>
            <a:off x="0" y="5092030"/>
            <a:ext cx="9144000" cy="51470"/>
          </a:xfrm>
          <a:prstGeom prst="rect">
            <a:avLst/>
          </a:prstGeom>
          <a:gradFill>
            <a:gsLst>
              <a:gs pos="0">
                <a:schemeClr val="bg1"/>
              </a:gs>
              <a:gs pos="83000">
                <a:srgbClr val="2332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94277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330612" y="205979"/>
            <a:ext cx="8229600" cy="857250"/>
          </a:xfrm>
          <a:prstGeom prst="rect">
            <a:avLst/>
          </a:prstGeom>
        </p:spPr>
        <p:txBody>
          <a:bodyPr lIns="0" tIns="0" rIns="0" bIns="0" anchor="ctr" anchorCtr="0"/>
          <a:lstStyle>
            <a:lvl1pPr algn="l">
              <a:defRPr lang="fr-FR" sz="3300" b="0" i="0" kern="1200" dirty="0">
                <a:solidFill>
                  <a:srgbClr val="0ACC82"/>
                </a:solidFill>
                <a:latin typeface="Roboto Light" panose="02000000000000000000" pitchFamily="2" charset="0"/>
                <a:ea typeface="Roboto Light" panose="02000000000000000000" pitchFamily="2" charset="0"/>
                <a:cs typeface="+mj-cs"/>
              </a:defRPr>
            </a:lvl1pPr>
          </a:lstStyle>
          <a:p>
            <a:r>
              <a:rPr lang="fr-FR"/>
              <a:t>Modifiez le style du titre</a:t>
            </a:r>
          </a:p>
        </p:txBody>
      </p:sp>
      <p:cxnSp>
        <p:nvCxnSpPr>
          <p:cNvPr id="6" name="Connecteur droit 5">
            <a:extLst>
              <a:ext uri="{FF2B5EF4-FFF2-40B4-BE49-F238E27FC236}">
                <a16:creationId xmlns:a16="http://schemas.microsoft.com/office/drawing/2014/main" id="{084B4BA4-F146-1F46-9220-2A7E036602AB}"/>
              </a:ext>
            </a:extLst>
          </p:cNvPr>
          <p:cNvCxnSpPr>
            <a:cxnSpLocks/>
          </p:cNvCxnSpPr>
          <p:nvPr/>
        </p:nvCxnSpPr>
        <p:spPr>
          <a:xfrm flipH="1">
            <a:off x="251520" y="4659587"/>
            <a:ext cx="5400600" cy="0"/>
          </a:xfrm>
          <a:prstGeom prst="line">
            <a:avLst/>
          </a:prstGeom>
          <a:ln w="12700">
            <a:solidFill>
              <a:srgbClr val="99A2C5"/>
            </a:solidFill>
          </a:ln>
          <a:effectLst/>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E5534DF7-D0E0-4046-BC32-B972D4808282}"/>
              </a:ext>
            </a:extLst>
          </p:cNvPr>
          <p:cNvSpPr txBox="1"/>
          <p:nvPr/>
        </p:nvSpPr>
        <p:spPr>
          <a:xfrm>
            <a:off x="8511381" y="4746289"/>
            <a:ext cx="576064" cy="213585"/>
          </a:xfrm>
          <a:prstGeom prst="rect">
            <a:avLst/>
          </a:prstGeom>
          <a:noFill/>
        </p:spPr>
        <p:txBody>
          <a:bodyPr wrap="square" rtlCol="0">
            <a:spAutoFit/>
          </a:bodyPr>
          <a:lstStyle/>
          <a:p>
            <a:pPr algn="ctr"/>
            <a:fld id="{89FBD4E8-2908-4E98-8844-01D711479260}" type="slidenum">
              <a:rPr lang="fr-FR" sz="788" b="0" i="0" smtClean="0">
                <a:solidFill>
                  <a:srgbClr val="99A2C5"/>
                </a:solidFill>
                <a:latin typeface="Roboto Thin" pitchFamily="2" charset="0"/>
                <a:ea typeface="Roboto Thin" pitchFamily="2" charset="0"/>
              </a:rPr>
              <a:pPr algn="ctr"/>
              <a:t>‹N°›</a:t>
            </a:fld>
            <a:endParaRPr lang="fr-FR" sz="788" b="0" i="0">
              <a:solidFill>
                <a:srgbClr val="99A2C5"/>
              </a:solidFill>
              <a:latin typeface="Roboto Thin" pitchFamily="2" charset="0"/>
              <a:ea typeface="Roboto Thin" pitchFamily="2" charset="0"/>
            </a:endParaRPr>
          </a:p>
        </p:txBody>
      </p:sp>
      <p:sp>
        <p:nvSpPr>
          <p:cNvPr id="9" name="Rectangle 8">
            <a:extLst>
              <a:ext uri="{FF2B5EF4-FFF2-40B4-BE49-F238E27FC236}">
                <a16:creationId xmlns:a16="http://schemas.microsoft.com/office/drawing/2014/main" id="{5E3C2EF7-0592-2743-A419-A049AB243868}"/>
              </a:ext>
            </a:extLst>
          </p:cNvPr>
          <p:cNvSpPr/>
          <p:nvPr/>
        </p:nvSpPr>
        <p:spPr>
          <a:xfrm>
            <a:off x="0" y="5092030"/>
            <a:ext cx="9144000" cy="51470"/>
          </a:xfrm>
          <a:prstGeom prst="rect">
            <a:avLst/>
          </a:prstGeom>
          <a:gradFill>
            <a:gsLst>
              <a:gs pos="0">
                <a:schemeClr val="bg1"/>
              </a:gs>
              <a:gs pos="83000">
                <a:srgbClr val="2332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 name="Espace réservé du texte 7">
            <a:extLst>
              <a:ext uri="{FF2B5EF4-FFF2-40B4-BE49-F238E27FC236}">
                <a16:creationId xmlns:a16="http://schemas.microsoft.com/office/drawing/2014/main" id="{7BD7B5A1-8B47-F548-BC08-0FD01C309E31}"/>
              </a:ext>
            </a:extLst>
          </p:cNvPr>
          <p:cNvSpPr>
            <a:spLocks noGrp="1"/>
          </p:cNvSpPr>
          <p:nvPr>
            <p:ph type="body" sz="quarter" idx="10"/>
          </p:nvPr>
        </p:nvSpPr>
        <p:spPr>
          <a:xfrm>
            <a:off x="323528" y="1203599"/>
            <a:ext cx="4752528" cy="2736304"/>
          </a:xfrm>
          <a:prstGeom prst="rect">
            <a:avLst/>
          </a:prstGeom>
        </p:spPr>
        <p:txBody>
          <a:bodyPr/>
          <a:lstStyle>
            <a:lvl1pPr marL="0" indent="0">
              <a:buNone/>
              <a:defRPr lang="fr-FR" sz="1500" kern="1200" dirty="0">
                <a:solidFill>
                  <a:schemeClr val="tx1"/>
                </a:solidFill>
                <a:latin typeface="Roboto" panose="02000000000000000000" pitchFamily="2" charset="0"/>
                <a:ea typeface="Roboto" panose="02000000000000000000" pitchFamily="2" charset="0"/>
                <a:cs typeface="+mn-cs"/>
              </a:defRPr>
            </a:lvl1pPr>
            <a:lvl2pPr marL="342900" indent="0">
              <a:buNone/>
              <a:defRPr sz="1350">
                <a:latin typeface="Roboto" panose="02000000000000000000" pitchFamily="2" charset="0"/>
                <a:ea typeface="Roboto" panose="02000000000000000000" pitchFamily="2" charset="0"/>
              </a:defRPr>
            </a:lvl2pPr>
            <a:lvl3pPr marL="685800" indent="0">
              <a:buNone/>
              <a:defRPr sz="1200">
                <a:latin typeface="Roboto" panose="02000000000000000000" pitchFamily="2" charset="0"/>
                <a:ea typeface="Roboto" panose="02000000000000000000" pitchFamily="2" charset="0"/>
              </a:defRPr>
            </a:lvl3pPr>
            <a:lvl4pPr marL="1028700" indent="0">
              <a:buNone/>
              <a:defRPr sz="1050">
                <a:latin typeface="Roboto" panose="02000000000000000000" pitchFamily="2" charset="0"/>
                <a:ea typeface="Roboto" panose="02000000000000000000" pitchFamily="2" charset="0"/>
              </a:defRPr>
            </a:lvl4pPr>
            <a:lvl5pPr marL="1371600" indent="0">
              <a:buNone/>
              <a:defRPr sz="1050">
                <a:latin typeface="Roboto" panose="02000000000000000000" pitchFamily="2" charset="0"/>
                <a:ea typeface="Roboto" panose="02000000000000000000" pitchFamily="2"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cxnSp>
        <p:nvCxnSpPr>
          <p:cNvPr id="12" name="Connecteur droit 11">
            <a:extLst>
              <a:ext uri="{FF2B5EF4-FFF2-40B4-BE49-F238E27FC236}">
                <a16:creationId xmlns:a16="http://schemas.microsoft.com/office/drawing/2014/main" id="{084B4BA4-F146-1F46-9220-2A7E036602AB}"/>
              </a:ext>
            </a:extLst>
          </p:cNvPr>
          <p:cNvCxnSpPr>
            <a:cxnSpLocks/>
          </p:cNvCxnSpPr>
          <p:nvPr userDrawn="1"/>
        </p:nvCxnSpPr>
        <p:spPr>
          <a:xfrm flipH="1">
            <a:off x="251520" y="4659587"/>
            <a:ext cx="5400600" cy="0"/>
          </a:xfrm>
          <a:prstGeom prst="line">
            <a:avLst/>
          </a:prstGeom>
          <a:ln w="12700">
            <a:solidFill>
              <a:srgbClr val="99A2C5"/>
            </a:solidFill>
          </a:ln>
          <a:effectLst/>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E3C2EF7-0592-2743-A419-A049AB243868}"/>
              </a:ext>
            </a:extLst>
          </p:cNvPr>
          <p:cNvSpPr/>
          <p:nvPr userDrawn="1"/>
        </p:nvSpPr>
        <p:spPr>
          <a:xfrm>
            <a:off x="0" y="5092030"/>
            <a:ext cx="9144000" cy="51470"/>
          </a:xfrm>
          <a:prstGeom prst="rect">
            <a:avLst/>
          </a:prstGeom>
          <a:gradFill>
            <a:gsLst>
              <a:gs pos="0">
                <a:schemeClr val="bg1"/>
              </a:gs>
              <a:gs pos="83000">
                <a:srgbClr val="23328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27222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Espace réservé du numéro de diapositive 7"/>
          <p:cNvSpPr txBox="1">
            <a:spLocks/>
          </p:cNvSpPr>
          <p:nvPr/>
        </p:nvSpPr>
        <p:spPr>
          <a:xfrm>
            <a:off x="0" y="5039750"/>
            <a:ext cx="1763688" cy="113231"/>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fr-FR" sz="75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47798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hyperlink" Target="https://www.youtube.com/watch?v=0xund6skyj0" TargetMode="External"/><Relationship Id="rId3" Type="http://schemas.openxmlformats.org/officeDocument/2006/relationships/slideLayout" Target="../slideLayouts/slideLayout4.xml"/><Relationship Id="rId7" Type="http://schemas.openxmlformats.org/officeDocument/2006/relationships/hyperlink" Target="https://www.youtube.com/watch?v=zH_yBAVQzqM" TargetMode="External"/><Relationship Id="rId2" Type="http://schemas.openxmlformats.org/officeDocument/2006/relationships/video" Target="https://www.youtube.com/embed/0xund6skyj0?feature=oembed" TargetMode="External"/><Relationship Id="rId1" Type="http://schemas.openxmlformats.org/officeDocument/2006/relationships/video" Target="https://www.youtube.com/embed/zH_yBAVQzqM?feature=oembed" TargetMode="External"/><Relationship Id="rId6" Type="http://schemas.openxmlformats.org/officeDocument/2006/relationships/hyperlink" Target="http://www.youtube.com/c/francechimie" TargetMode="External"/><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73n6rfiWiCI" TargetMode="External"/><Relationship Id="rId7" Type="http://schemas.openxmlformats.org/officeDocument/2006/relationships/image" Target="../media/image45.jpeg"/><Relationship Id="rId2" Type="http://schemas.openxmlformats.org/officeDocument/2006/relationships/hyperlink" Target="https://www.youtube.com/watch?v=3qJz02mV5Vg" TargetMode="External"/><Relationship Id="rId1" Type="http://schemas.openxmlformats.org/officeDocument/2006/relationships/slideLayout" Target="../slideLayouts/slideLayout4.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hyperlink" Target="https://www.youtube.com/watch?v=7nn9uP2YWoM"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hyperlink" Target="https://www.youtube.com/watch?v=hPgqtFuX554" TargetMode="External"/><Relationship Id="rId7" Type="http://schemas.openxmlformats.org/officeDocument/2006/relationships/image" Target="../media/image47.jpeg"/><Relationship Id="rId2" Type="http://schemas.openxmlformats.org/officeDocument/2006/relationships/hyperlink" Target="http://www.youtube.com/watch?v=x2gk1FMttIc" TargetMode="External"/><Relationship Id="rId1" Type="http://schemas.openxmlformats.org/officeDocument/2006/relationships/slideLayout" Target="../slideLayouts/slideLayout4.xml"/><Relationship Id="rId6" Type="http://schemas.openxmlformats.org/officeDocument/2006/relationships/image" Target="../media/image46.jpeg"/><Relationship Id="rId5" Type="http://schemas.openxmlformats.org/officeDocument/2006/relationships/hyperlink" Target="https://www.youtube.com/watch?v=PvbUgYkbrYQ" TargetMode="External"/><Relationship Id="rId4" Type="http://schemas.openxmlformats.org/officeDocument/2006/relationships/hyperlink" Target="https://www.youtube.com/watch?v=bNJxdDUtcbE" TargetMode="External"/><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youtube.com/watch?v=-T_stL55BFg" TargetMode="Externa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hyperlink" Target="https://www.chimie-grandest.fr/actions/emploi-et-formation/faq/" TargetMode="External"/><Relationship Id="rId4" Type="http://schemas.openxmlformats.org/officeDocument/2006/relationships/hyperlink" Target="https://www.youtube.com/hashtag/liveorientest" TargetMode="External"/></Relationships>
</file>

<file path=ppt/slides/_rels/slide14.xml.rels><?xml version="1.0" encoding="UTF-8" standalone="yes"?>
<Relationships xmlns="http://schemas.openxmlformats.org/package/2006/relationships"><Relationship Id="rId13" Type="http://schemas.openxmlformats.org/officeDocument/2006/relationships/hyperlink" Target="https://youtu.be/689h3j_di9U" TargetMode="External"/><Relationship Id="rId18" Type="http://schemas.openxmlformats.org/officeDocument/2006/relationships/hyperlink" Target="https://youtu.be/EkMiOAJ7dag" TargetMode="External"/><Relationship Id="rId26" Type="http://schemas.openxmlformats.org/officeDocument/2006/relationships/hyperlink" Target="https://youtu.be/6DSrsKWKdIM" TargetMode="External"/><Relationship Id="rId3" Type="http://schemas.openxmlformats.org/officeDocument/2006/relationships/image" Target="../media/image52.png"/><Relationship Id="rId21" Type="http://schemas.openxmlformats.org/officeDocument/2006/relationships/hyperlink" Target="https://youtu.be/0N-CmEoUkR4" TargetMode="External"/><Relationship Id="rId34" Type="http://schemas.openxmlformats.org/officeDocument/2006/relationships/hyperlink" Target="https://www.youtube.com/watch?v=mHgIrB4udFY&amp;t=5s" TargetMode="External"/><Relationship Id="rId7" Type="http://schemas.openxmlformats.org/officeDocument/2006/relationships/image" Target="../media/image56.png"/><Relationship Id="rId12" Type="http://schemas.openxmlformats.org/officeDocument/2006/relationships/hyperlink" Target="https://youtu.be/8R45M1qbYGg" TargetMode="External"/><Relationship Id="rId17" Type="http://schemas.openxmlformats.org/officeDocument/2006/relationships/hyperlink" Target="https://youtu.be/K0KcDw0jPCM" TargetMode="External"/><Relationship Id="rId25" Type="http://schemas.openxmlformats.org/officeDocument/2006/relationships/hyperlink" Target="https://youtu.be/8N506Mi3rgw" TargetMode="External"/><Relationship Id="rId33" Type="http://schemas.openxmlformats.org/officeDocument/2006/relationships/hyperlink" Target="https://youtu.be/mHgIrB4udFY" TargetMode="External"/><Relationship Id="rId2" Type="http://schemas.openxmlformats.org/officeDocument/2006/relationships/hyperlink" Target="https://www.youtube.com/user/lesmetiersdelachimie/videos" TargetMode="External"/><Relationship Id="rId16" Type="http://schemas.openxmlformats.org/officeDocument/2006/relationships/hyperlink" Target="https://youtu.be/SZt1ypiy92w" TargetMode="External"/><Relationship Id="rId20" Type="http://schemas.openxmlformats.org/officeDocument/2006/relationships/hyperlink" Target="https://youtu.be/BBjWe01kcWQ" TargetMode="External"/><Relationship Id="rId29" Type="http://schemas.openxmlformats.org/officeDocument/2006/relationships/hyperlink" Target="https://youtu.be/eC0SabcAtPM" TargetMode="External"/><Relationship Id="rId1" Type="http://schemas.openxmlformats.org/officeDocument/2006/relationships/slideLayout" Target="../slideLayouts/slideLayout4.xml"/><Relationship Id="rId6" Type="http://schemas.openxmlformats.org/officeDocument/2006/relationships/image" Target="../media/image55.png"/><Relationship Id="rId11" Type="http://schemas.openxmlformats.org/officeDocument/2006/relationships/hyperlink" Target="https://youtu.be/u08cUSIsqbs" TargetMode="External"/><Relationship Id="rId24" Type="http://schemas.openxmlformats.org/officeDocument/2006/relationships/hyperlink" Target="https://youtu.be/ndlsrdQBtNA" TargetMode="External"/><Relationship Id="rId32" Type="http://schemas.openxmlformats.org/officeDocument/2006/relationships/hyperlink" Target="https://youtu.be/h4p9oqMkpmE" TargetMode="External"/><Relationship Id="rId5" Type="http://schemas.openxmlformats.org/officeDocument/2006/relationships/image" Target="../media/image54.jpeg"/><Relationship Id="rId15" Type="http://schemas.openxmlformats.org/officeDocument/2006/relationships/hyperlink" Target="https://youtu.be/L8hqHSOVQsU" TargetMode="External"/><Relationship Id="rId23" Type="http://schemas.openxmlformats.org/officeDocument/2006/relationships/hyperlink" Target="https://youtu.be/NxF2G3bKwsA" TargetMode="External"/><Relationship Id="rId28" Type="http://schemas.openxmlformats.org/officeDocument/2006/relationships/hyperlink" Target="https://youtu.be/3cmvQH01QUQ" TargetMode="External"/><Relationship Id="rId10" Type="http://schemas.openxmlformats.org/officeDocument/2006/relationships/hyperlink" Target="https://youtu.be/3phBEm3IpCk" TargetMode="External"/><Relationship Id="rId19" Type="http://schemas.openxmlformats.org/officeDocument/2006/relationships/hyperlink" Target="https://youtu.be/F8C0evfEDJ0" TargetMode="External"/><Relationship Id="rId31" Type="http://schemas.openxmlformats.org/officeDocument/2006/relationships/hyperlink" Target="https://youtu.be/3ZoTOb-FOpQ" TargetMode="External"/><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hyperlink" Target="https://youtu.be/yQBNY51ABpQ" TargetMode="External"/><Relationship Id="rId22" Type="http://schemas.openxmlformats.org/officeDocument/2006/relationships/hyperlink" Target="https://youtu.be/b8VjV_dScKE" TargetMode="External"/><Relationship Id="rId27" Type="http://schemas.openxmlformats.org/officeDocument/2006/relationships/image" Target="../media/image59.png"/><Relationship Id="rId30" Type="http://schemas.openxmlformats.org/officeDocument/2006/relationships/hyperlink" Target="https://youtu.be/mLu4CeBWe44" TargetMode="External"/><Relationship Id="rId35" Type="http://schemas.openxmlformats.org/officeDocument/2006/relationships/image" Target="../media/image60.png"/><Relationship Id="rId8"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www.youtube.com/watch?v=tQtdMkBsxW0" TargetMode="External"/><Relationship Id="rId1" Type="http://schemas.openxmlformats.org/officeDocument/2006/relationships/slideLayout" Target="../slideLayouts/slideLayout4.xml"/><Relationship Id="rId4" Type="http://schemas.openxmlformats.org/officeDocument/2006/relationships/hyperlink" Target="https://youtu.be/tQtdMkBsxW0"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youtube.com/watch?v=mfgG-szdo2U" TargetMode="External"/><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Layout" Target="../slideLayouts/slideLayout4.xml"/><Relationship Id="rId6" Type="http://schemas.openxmlformats.org/officeDocument/2006/relationships/hyperlink" Target="https://www.youtube.com/watch?v=ZzXE6bJqe3o&amp;list=PLSFbp_Pvb8ei6hpwF75FQ6JNYh27n0Ffr&amp;index=7" TargetMode="External"/><Relationship Id="rId5" Type="http://schemas.openxmlformats.org/officeDocument/2006/relationships/image" Target="../media/image64.png"/><Relationship Id="rId4" Type="http://schemas.openxmlformats.org/officeDocument/2006/relationships/hyperlink" Target="https://www.youtube.com/watch?v=qbizRj-O698&amp;list=PLSFbp_Pvb8ei6hpwF75FQ6JNYh27n0Ffr&amp;index=5" TargetMode="External"/><Relationship Id="rId9" Type="http://schemas.openxmlformats.org/officeDocument/2006/relationships/image" Target="../media/image66.png"/></Relationships>
</file>

<file path=ppt/slides/_rels/slide17.xml.rels><?xml version="1.0" encoding="UTF-8" standalone="yes"?>
<Relationships xmlns="http://schemas.openxmlformats.org/package/2006/relationships"><Relationship Id="rId8" Type="http://schemas.openxmlformats.org/officeDocument/2006/relationships/hyperlink" Target="https://youtu.be/8G3J8byDATE" TargetMode="External"/><Relationship Id="rId13" Type="http://schemas.openxmlformats.org/officeDocument/2006/relationships/image" Target="../media/image67.png"/><Relationship Id="rId18" Type="http://schemas.openxmlformats.org/officeDocument/2006/relationships/image" Target="../media/image70.png"/><Relationship Id="rId3" Type="http://schemas.openxmlformats.org/officeDocument/2006/relationships/hyperlink" Target="https://youtu.be/dZaT5J0fDVQ" TargetMode="External"/><Relationship Id="rId7" Type="http://schemas.openxmlformats.org/officeDocument/2006/relationships/hyperlink" Target="https://youtu.be/QWKkOdAR1zo" TargetMode="External"/><Relationship Id="rId12" Type="http://schemas.openxmlformats.org/officeDocument/2006/relationships/hyperlink" Target="https://youtu.be/20cqR-iAnTY" TargetMode="External"/><Relationship Id="rId17" Type="http://schemas.openxmlformats.org/officeDocument/2006/relationships/image" Target="../media/image69.png"/><Relationship Id="rId2" Type="http://schemas.openxmlformats.org/officeDocument/2006/relationships/hyperlink" Target="https://youtu.be/eH54nEjWgM8" TargetMode="External"/><Relationship Id="rId16" Type="http://schemas.openxmlformats.org/officeDocument/2006/relationships/image" Target="../media/image68.jpeg"/><Relationship Id="rId1" Type="http://schemas.openxmlformats.org/officeDocument/2006/relationships/slideLayout" Target="../slideLayouts/slideLayout4.xml"/><Relationship Id="rId6" Type="http://schemas.openxmlformats.org/officeDocument/2006/relationships/hyperlink" Target="https://youtu.be/lE_owxsrUYg" TargetMode="External"/><Relationship Id="rId11" Type="http://schemas.openxmlformats.org/officeDocument/2006/relationships/hyperlink" Target="https://youtu.be/OfbBPMtMoiY" TargetMode="External"/><Relationship Id="rId5" Type="http://schemas.openxmlformats.org/officeDocument/2006/relationships/hyperlink" Target="https://youtu.be/CRlsTF2c88k" TargetMode="External"/><Relationship Id="rId15" Type="http://schemas.openxmlformats.org/officeDocument/2006/relationships/hyperlink" Target="https://youtu.be/7Uy7tfceXkQ" TargetMode="External"/><Relationship Id="rId10" Type="http://schemas.openxmlformats.org/officeDocument/2006/relationships/hyperlink" Target="https://youtu.be/-HLQvUGvp2Y" TargetMode="External"/><Relationship Id="rId19" Type="http://schemas.openxmlformats.org/officeDocument/2006/relationships/image" Target="../media/image71.png"/><Relationship Id="rId4" Type="http://schemas.openxmlformats.org/officeDocument/2006/relationships/hyperlink" Target="https://youtu.be/5cEUV3-qOk8" TargetMode="External"/><Relationship Id="rId9" Type="http://schemas.openxmlformats.org/officeDocument/2006/relationships/hyperlink" Target="https://youtu.be/j29xKqCBInk" TargetMode="External"/><Relationship Id="rId14" Type="http://schemas.openxmlformats.org/officeDocument/2006/relationships/hyperlink" Target="https://www.lesmetiersdelachimie.com/le-prix-pierre-potier-des-lyceens/"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image" Target="../media/image23.png"/><Relationship Id="rId7" Type="http://schemas.openxmlformats.org/officeDocument/2006/relationships/image" Target="../media/image74.jpeg"/><Relationship Id="rId12" Type="http://schemas.openxmlformats.org/officeDocument/2006/relationships/image" Target="../media/image7.png"/><Relationship Id="rId17" Type="http://schemas.openxmlformats.org/officeDocument/2006/relationships/image" Target="../media/image11.png"/><Relationship Id="rId2" Type="http://schemas.openxmlformats.org/officeDocument/2006/relationships/image" Target="../media/image22.png"/><Relationship Id="rId16" Type="http://schemas.openxmlformats.org/officeDocument/2006/relationships/image" Target="../media/image75.png"/><Relationship Id="rId1" Type="http://schemas.openxmlformats.org/officeDocument/2006/relationships/slideLayout" Target="../slideLayouts/slideLayout1.xml"/><Relationship Id="rId6" Type="http://schemas.openxmlformats.org/officeDocument/2006/relationships/image" Target="../media/image73.png"/><Relationship Id="rId11" Type="http://schemas.openxmlformats.org/officeDocument/2006/relationships/image" Target="../media/image6.png"/><Relationship Id="rId5" Type="http://schemas.openxmlformats.org/officeDocument/2006/relationships/image" Target="../media/image72.png"/><Relationship Id="rId1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24.png"/><Relationship Id="rId9" Type="http://schemas.openxmlformats.org/officeDocument/2006/relationships/image" Target="../media/image4.png"/><Relationship Id="rId1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orientation.lesmetiersdelachimie.com/" TargetMode="Externa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6.png"/><Relationship Id="rId3" Type="http://schemas.openxmlformats.org/officeDocument/2006/relationships/image" Target="../media/image79.png"/><Relationship Id="rId7" Type="http://schemas.openxmlformats.org/officeDocument/2006/relationships/image" Target="../media/image82.png"/><Relationship Id="rId12" Type="http://schemas.openxmlformats.org/officeDocument/2006/relationships/image" Target="../media/image85.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hyperlink" Target="http://www.lelementarium.fr/" TargetMode="External"/><Relationship Id="rId11" Type="http://schemas.openxmlformats.org/officeDocument/2006/relationships/hyperlink" Target="https://chimie.work/" TargetMode="External"/><Relationship Id="rId5" Type="http://schemas.openxmlformats.org/officeDocument/2006/relationships/image" Target="../media/image81.png"/><Relationship Id="rId10" Type="http://schemas.openxmlformats.org/officeDocument/2006/relationships/image" Target="../media/image84.png"/><Relationship Id="rId4" Type="http://schemas.openxmlformats.org/officeDocument/2006/relationships/image" Target="../media/image80.png"/><Relationship Id="rId9" Type="http://schemas.openxmlformats.org/officeDocument/2006/relationships/hyperlink" Target="http://www.lesmetiersdelachimie.com/" TargetMode="External"/><Relationship Id="rId14" Type="http://schemas.openxmlformats.org/officeDocument/2006/relationships/image" Target="../media/image87.png"/></Relationships>
</file>

<file path=ppt/slides/_rels/slide2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hyperlink" Target="http://www.olymiades-chimie.fr/" TargetMode="External"/><Relationship Id="rId7" Type="http://schemas.openxmlformats.org/officeDocument/2006/relationships/image" Target="../media/image90.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hyperlink" Target="http://picardie-champagne-ardenne.uic.fr/" TargetMode="External"/><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2.png"/></Relationships>
</file>

<file path=ppt/slides/_rels/slide22.xml.rels><?xml version="1.0" encoding="UTF-8" standalone="yes"?>
<Relationships xmlns="http://schemas.openxmlformats.org/package/2006/relationships"><Relationship Id="rId8" Type="http://schemas.openxmlformats.org/officeDocument/2006/relationships/hyperlink" Target="https://www.onisep.fr/recherche?context=metier&amp;text=chimie" TargetMode="External"/><Relationship Id="rId13" Type="http://schemas.openxmlformats.org/officeDocument/2006/relationships/hyperlink" Target="http://www.mediachimie.org/" TargetMode="External"/><Relationship Id="rId18" Type="http://schemas.openxmlformats.org/officeDocument/2006/relationships/hyperlink" Target="https://www.jobirl.com/" TargetMode="External"/><Relationship Id="rId3" Type="http://schemas.openxmlformats.org/officeDocument/2006/relationships/image" Target="../media/image93.png"/><Relationship Id="rId7" Type="http://schemas.openxmlformats.org/officeDocument/2006/relationships/hyperlink" Target="http://jetravailledanslachimie.fr/" TargetMode="External"/><Relationship Id="rId12" Type="http://schemas.openxmlformats.org/officeDocument/2006/relationships/image" Target="../media/image98.png"/><Relationship Id="rId17" Type="http://schemas.openxmlformats.org/officeDocument/2006/relationships/image" Target="../media/image100.png"/><Relationship Id="rId2" Type="http://schemas.openxmlformats.org/officeDocument/2006/relationships/hyperlink" Target="https://jetravailledanslachimie.fr/" TargetMode="External"/><Relationship Id="rId16" Type="http://schemas.openxmlformats.org/officeDocument/2006/relationships/hyperlink" Target="http://www.20ecolesdechimie.com/" TargetMode="External"/><Relationship Id="rId20"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hyperlink" Target="http://www.onisep.fr/" TargetMode="External"/><Relationship Id="rId5" Type="http://schemas.openxmlformats.org/officeDocument/2006/relationships/image" Target="../media/image94.png"/><Relationship Id="rId15" Type="http://schemas.openxmlformats.org/officeDocument/2006/relationships/image" Target="../media/image99.png"/><Relationship Id="rId10" Type="http://schemas.openxmlformats.org/officeDocument/2006/relationships/image" Target="../media/image97.png"/><Relationship Id="rId19" Type="http://schemas.openxmlformats.org/officeDocument/2006/relationships/image" Target="../media/image101.png"/><Relationship Id="rId4" Type="http://schemas.openxmlformats.org/officeDocument/2006/relationships/hyperlink" Target="https://www.mediachimie.org/espace-metiers" TargetMode="External"/><Relationship Id="rId9" Type="http://schemas.openxmlformats.org/officeDocument/2006/relationships/image" Target="../media/image96.png"/><Relationship Id="rId14" Type="http://schemas.openxmlformats.org/officeDocument/2006/relationships/hyperlink" Target="https://20ecolesdechimie.com/"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twitter.com/francechimie" TargetMode="External"/><Relationship Id="rId13" Type="http://schemas.openxmlformats.org/officeDocument/2006/relationships/hyperlink" Target="http://www.youtube.com/channel/UCE-_fzlJu_B9QWzNeOk9xxg" TargetMode="External"/><Relationship Id="rId3" Type="http://schemas.openxmlformats.org/officeDocument/2006/relationships/image" Target="../media/image103.png"/><Relationship Id="rId7" Type="http://schemas.openxmlformats.org/officeDocument/2006/relationships/image" Target="../media/image106.png"/><Relationship Id="rId12" Type="http://schemas.openxmlformats.org/officeDocument/2006/relationships/image" Target="../media/image110.png"/><Relationship Id="rId2" Type="http://schemas.openxmlformats.org/officeDocument/2006/relationships/hyperlink" Target="http://www.instagram.com/gracealachimie" TargetMode="External"/><Relationship Id="rId16"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05.png"/><Relationship Id="rId11" Type="http://schemas.openxmlformats.org/officeDocument/2006/relationships/image" Target="../media/image109.png"/><Relationship Id="rId5" Type="http://schemas.openxmlformats.org/officeDocument/2006/relationships/image" Target="../media/image104.png"/><Relationship Id="rId15" Type="http://schemas.openxmlformats.org/officeDocument/2006/relationships/image" Target="../media/image112.png"/><Relationship Id="rId10" Type="http://schemas.openxmlformats.org/officeDocument/2006/relationships/image" Target="../media/image108.png"/><Relationship Id="rId4" Type="http://schemas.openxmlformats.org/officeDocument/2006/relationships/hyperlink" Target="http://www.facebook.com/Gracealachimie" TargetMode="External"/><Relationship Id="rId9" Type="http://schemas.openxmlformats.org/officeDocument/2006/relationships/image" Target="../media/image107.png"/><Relationship Id="rId14" Type="http://schemas.openxmlformats.org/officeDocument/2006/relationships/image" Target="../media/image111.png"/></Relationships>
</file>

<file path=ppt/slides/_rels/slide24.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hyperlink" Target="https://www.instagram.com/p/CqYSSFTIVQA/" TargetMode="External"/><Relationship Id="rId18" Type="http://schemas.openxmlformats.org/officeDocument/2006/relationships/image" Target="../media/image121.png"/><Relationship Id="rId3" Type="http://schemas.openxmlformats.org/officeDocument/2006/relationships/image" Target="../media/image114.png"/><Relationship Id="rId7" Type="http://schemas.openxmlformats.org/officeDocument/2006/relationships/hyperlink" Target="https://www.instagram.com/leilasalomee/" TargetMode="External"/><Relationship Id="rId12" Type="http://schemas.openxmlformats.org/officeDocument/2006/relationships/image" Target="../media/image119.png"/><Relationship Id="rId17" Type="http://schemas.openxmlformats.org/officeDocument/2006/relationships/image" Target="../media/image120.png"/><Relationship Id="rId2" Type="http://schemas.openxmlformats.org/officeDocument/2006/relationships/hyperlink" Target="https://www.instagram.com/samuelclt/" TargetMode="External"/><Relationship Id="rId16" Type="http://schemas.openxmlformats.org/officeDocument/2006/relationships/hyperlink" Target="https://www.instagram.com/monsieurlechat94/" TargetMode="External"/><Relationship Id="rId1" Type="http://schemas.openxmlformats.org/officeDocument/2006/relationships/slideLayout" Target="../slideLayouts/slideLayout2.xml"/><Relationship Id="rId6" Type="http://schemas.openxmlformats.org/officeDocument/2006/relationships/image" Target="../media/image116.png"/><Relationship Id="rId11" Type="http://schemas.openxmlformats.org/officeDocument/2006/relationships/hyperlink" Target="https://www.instagram.com/jesusance/" TargetMode="External"/><Relationship Id="rId5" Type="http://schemas.openxmlformats.org/officeDocument/2006/relationships/hyperlink" Target="https://www.instagram.com/p/Cp5j5dxjcRS/" TargetMode="External"/><Relationship Id="rId15" Type="http://schemas.openxmlformats.org/officeDocument/2006/relationships/hyperlink" Target="https://www.instagram.com/p/CtqyZKWgwr5/" TargetMode="External"/><Relationship Id="rId10" Type="http://schemas.openxmlformats.org/officeDocument/2006/relationships/image" Target="../media/image118.png"/><Relationship Id="rId19" Type="http://schemas.openxmlformats.org/officeDocument/2006/relationships/image" Target="../media/image122.png"/><Relationship Id="rId4" Type="http://schemas.openxmlformats.org/officeDocument/2006/relationships/image" Target="../media/image115.png"/><Relationship Id="rId9" Type="http://schemas.openxmlformats.org/officeDocument/2006/relationships/hyperlink" Target="https://www.instagram.com/p/CqKhxzRo3e4/" TargetMode="External"/><Relationship Id="rId14" Type="http://schemas.openxmlformats.org/officeDocument/2006/relationships/hyperlink" Target="https://www.instagram.com/p/Cs3aL_QsupC/"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1.png"/><Relationship Id="rId3" Type="http://schemas.openxmlformats.org/officeDocument/2006/relationships/image" Target="../media/image23.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25.jpeg"/><Relationship Id="rId2" Type="http://schemas.openxmlformats.org/officeDocument/2006/relationships/image" Target="../media/image22.png"/><Relationship Id="rId16" Type="http://schemas.openxmlformats.org/officeDocument/2006/relationships/hyperlink" Target="https://picardie-champagne-ardenne.uic.fr/content/download/3504393/41537517/file/AFFICHE_QUOTIDIEN.pdf" TargetMode="Externa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23.png"/><Relationship Id="rId15" Type="http://schemas.openxmlformats.org/officeDocument/2006/relationships/image" Target="../media/image124.png"/><Relationship Id="rId10" Type="http://schemas.openxmlformats.org/officeDocument/2006/relationships/image" Target="../media/image7.png"/><Relationship Id="rId4" Type="http://schemas.openxmlformats.org/officeDocument/2006/relationships/image" Target="../media/image24.png"/><Relationship Id="rId9" Type="http://schemas.openxmlformats.org/officeDocument/2006/relationships/image" Target="../media/image6.png"/><Relationship Id="rId14" Type="http://schemas.openxmlformats.org/officeDocument/2006/relationships/hyperlink" Target="https://picardie-champagne-ardenne.uic.fr/content/download/3504392/41537511/file/AFFICHE_ALTERNANCE.pdf"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chimie-grandest.fr/formations/" TargetMode="External"/><Relationship Id="rId2" Type="http://schemas.openxmlformats.org/officeDocument/2006/relationships/hyperlink" Target="mailto:salonzi@chimie-grandest.fr" TargetMode="External"/><Relationship Id="rId1" Type="http://schemas.openxmlformats.org/officeDocument/2006/relationships/slideLayout" Target="../slideLayouts/slideLayout4.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2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hyperlink" Target="https://www.lelementarium.fr/wp-content/uploads/2018/10/elementarium-affiche-A1-web.pdf" TargetMode="External"/><Relationship Id="rId1" Type="http://schemas.openxmlformats.org/officeDocument/2006/relationships/slideLayout" Target="../slideLayouts/slideLayout4.xml"/><Relationship Id="rId4" Type="http://schemas.openxmlformats.org/officeDocument/2006/relationships/hyperlink" Target="mailto:fcroizet@chimie-pca.fr"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31.png"/><Relationship Id="rId7" Type="http://schemas.openxmlformats.org/officeDocument/2006/relationships/image" Target="../media/image133.png"/><Relationship Id="rId2" Type="http://schemas.openxmlformats.org/officeDocument/2006/relationships/image" Target="../media/image130.png"/><Relationship Id="rId1" Type="http://schemas.openxmlformats.org/officeDocument/2006/relationships/slideLayout" Target="../slideLayouts/slideLayout4.xml"/><Relationship Id="rId6" Type="http://schemas.openxmlformats.org/officeDocument/2006/relationships/image" Target="../media/image132.png"/><Relationship Id="rId5" Type="http://schemas.openxmlformats.org/officeDocument/2006/relationships/hyperlink" Target="https://www.onisep.fr/Decouvrir-les-metiers/Des-metiers-qui-recrutent/La-collection-Zoom-sur-les-metiers/Les-metiers-de-l-industrie-de-la-chimie" TargetMode="External"/><Relationship Id="rId4" Type="http://schemas.openxmlformats.org/officeDocument/2006/relationships/hyperlink" Target="mailto:salonzi@chimie-grandest.fr"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mailto:salonzi@chimie-grandest.fr" TargetMode="External"/><Relationship Id="rId3" Type="http://schemas.openxmlformats.org/officeDocument/2006/relationships/image" Target="../media/image131.png"/><Relationship Id="rId7" Type="http://schemas.openxmlformats.org/officeDocument/2006/relationships/hyperlink" Target="https://librairie.onisep.fr/Collections/Grand-public/Parcours/Les-metiers-de-la-chimie" TargetMode="External"/><Relationship Id="rId2" Type="http://schemas.openxmlformats.org/officeDocument/2006/relationships/image" Target="../media/image135.png"/><Relationship Id="rId1" Type="http://schemas.openxmlformats.org/officeDocument/2006/relationships/slideLayout" Target="../slideLayouts/slideLayout4.xml"/><Relationship Id="rId6" Type="http://schemas.openxmlformats.org/officeDocument/2006/relationships/image" Target="../media/image136.png"/><Relationship Id="rId5" Type="http://schemas.openxmlformats.org/officeDocument/2006/relationships/image" Target="../media/image132.png"/><Relationship Id="rId4" Type="http://schemas.openxmlformats.org/officeDocument/2006/relationships/hyperlink" Target="https://www.monorientationenligne.fr/qr/index.php"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jpeg"/></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image" Target="../media/image23.pn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image" Target="../media/image22.png"/><Relationship Id="rId16"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38.jpeg"/><Relationship Id="rId11" Type="http://schemas.openxmlformats.org/officeDocument/2006/relationships/image" Target="../media/image7.png"/><Relationship Id="rId5" Type="http://schemas.openxmlformats.org/officeDocument/2006/relationships/image" Target="../media/image137.png"/><Relationship Id="rId15" Type="http://schemas.openxmlformats.org/officeDocument/2006/relationships/image" Target="../media/image139.png"/><Relationship Id="rId10" Type="http://schemas.openxmlformats.org/officeDocument/2006/relationships/image" Target="../media/image6.png"/><Relationship Id="rId4" Type="http://schemas.openxmlformats.org/officeDocument/2006/relationships/image" Target="../media/image24.png"/><Relationship Id="rId9" Type="http://schemas.openxmlformats.org/officeDocument/2006/relationships/image" Target="../media/image5.png"/><Relationship Id="rId1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4.jpeg"/><Relationship Id="rId2" Type="http://schemas.openxmlformats.org/officeDocument/2006/relationships/hyperlink" Target="mailto:salonzi@chimie-grandest.fr" TargetMode="External"/><Relationship Id="rId1" Type="http://schemas.openxmlformats.org/officeDocument/2006/relationships/slideLayout" Target="../slideLayouts/slideLayout4.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3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hyperlink" Target="mailto:salonzi@chimie-grandest.fr" TargetMode="External"/><Relationship Id="rId1" Type="http://schemas.openxmlformats.org/officeDocument/2006/relationships/slideLayout" Target="../slideLayouts/slideLayout4.xml"/><Relationship Id="rId5" Type="http://schemas.openxmlformats.org/officeDocument/2006/relationships/image" Target="../media/image147.jpeg"/><Relationship Id="rId4" Type="http://schemas.openxmlformats.org/officeDocument/2006/relationships/image" Target="../media/image146.jpeg"/></Relationships>
</file>

<file path=ppt/slides/_rels/slide3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hyperlink" Target="mailto:salonzi@chimie-grandest.fr" TargetMode="External"/><Relationship Id="rId1" Type="http://schemas.openxmlformats.org/officeDocument/2006/relationships/slideLayout" Target="../slideLayouts/slideLayout4.xml"/><Relationship Id="rId4" Type="http://schemas.openxmlformats.org/officeDocument/2006/relationships/image" Target="../media/image149.jpeg"/></Relationships>
</file>

<file path=ppt/slides/_rels/slide3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hyperlink" Target="mailto:salonzi@chimie-grandest.fr" TargetMode="Externa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8" Type="http://schemas.openxmlformats.org/officeDocument/2006/relationships/hyperlink" Target="mailto:salonzi@chimie-grandest.fr" TargetMode="External"/><Relationship Id="rId3" Type="http://schemas.openxmlformats.org/officeDocument/2006/relationships/image" Target="../media/image152.png"/><Relationship Id="rId7" Type="http://schemas.openxmlformats.org/officeDocument/2006/relationships/hyperlink" Target="mailto:fcroizet@chimie-grandest.fr" TargetMode="External"/><Relationship Id="rId12" Type="http://schemas.openxmlformats.org/officeDocument/2006/relationships/image" Target="../media/image158.png"/><Relationship Id="rId2" Type="http://schemas.openxmlformats.org/officeDocument/2006/relationships/image" Target="../media/image151.png"/><Relationship Id="rId1" Type="http://schemas.openxmlformats.org/officeDocument/2006/relationships/slideLayout" Target="../slideLayouts/slideLayout1.xml"/><Relationship Id="rId6" Type="http://schemas.openxmlformats.org/officeDocument/2006/relationships/image" Target="../media/image155.jpeg"/><Relationship Id="rId11" Type="http://schemas.openxmlformats.org/officeDocument/2006/relationships/image" Target="../media/image28.png"/><Relationship Id="rId5" Type="http://schemas.openxmlformats.org/officeDocument/2006/relationships/image" Target="../media/image154.emf"/><Relationship Id="rId10" Type="http://schemas.openxmlformats.org/officeDocument/2006/relationships/image" Target="../media/image157.jpeg"/><Relationship Id="rId4" Type="http://schemas.openxmlformats.org/officeDocument/2006/relationships/image" Target="../media/image153.png"/><Relationship Id="rId9" Type="http://schemas.openxmlformats.org/officeDocument/2006/relationships/image" Target="../media/image156.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5.jpeg"/><Relationship Id="rId3" Type="http://schemas.openxmlformats.org/officeDocument/2006/relationships/image" Target="../media/image23.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image" Target="../media/image24.png"/><Relationship Id="rId9" Type="http://schemas.openxmlformats.org/officeDocument/2006/relationships/image" Target="../media/image7.png"/><Relationship Id="rId14"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hyperlink" Target="https://www.francechimie.fr/prix-pierre-potier" TargetMode="External"/><Relationship Id="rId2" Type="http://schemas.openxmlformats.org/officeDocument/2006/relationships/hyperlink" Target="mailto:fcroizet@chimie-grandest.fr" TargetMode="External"/><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hyperlink" Target="mailto:salonzi@chimie-grandest.fr" TargetMode="External"/><Relationship Id="rId2" Type="http://schemas.openxmlformats.org/officeDocument/2006/relationships/hyperlink" Target="mailto:fcroizet@chimie-grandest.fr" TargetMode="External"/><Relationship Id="rId1" Type="http://schemas.openxmlformats.org/officeDocument/2006/relationships/slideLayout" Target="../slideLayouts/slideLayout4.xml"/><Relationship Id="rId5" Type="http://schemas.openxmlformats.org/officeDocument/2006/relationships/image" Target="../media/image31.jpeg"/><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mailto:fcroizet@chimie-grandest.fr" TargetMode="Externa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hyperlink" Target="https://www.lesmetiersdelachimie.com/exposition/objectif-mars/mission-objectif-mars-le-serious-game/" TargetMode="External"/><Relationship Id="rId2" Type="http://schemas.openxmlformats.org/officeDocument/2006/relationships/slideLayout" Target="../slideLayouts/slideLayout2.xml"/><Relationship Id="rId1" Type="http://schemas.openxmlformats.org/officeDocument/2006/relationships/video" Target="https://www.youtube.com/embed/vc56u9nXEKc?feature=oembed" TargetMode="External"/><Relationship Id="rId6" Type="http://schemas.openxmlformats.org/officeDocument/2006/relationships/hyperlink" Target="mailto:fcroizet@francechimie-pca.fr" TargetMode="External"/><Relationship Id="rId5" Type="http://schemas.openxmlformats.org/officeDocument/2006/relationships/image" Target="../media/image36.jpe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image" Target="../media/image24.png"/><Relationship Id="rId7" Type="http://schemas.openxmlformats.org/officeDocument/2006/relationships/image" Target="../media/image39.png"/><Relationship Id="rId12" Type="http://schemas.openxmlformats.org/officeDocument/2006/relationships/image" Target="../media/image7.png"/><Relationship Id="rId2" Type="http://schemas.openxmlformats.org/officeDocument/2006/relationships/image" Target="../media/image22.png"/><Relationship Id="rId16"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6.png"/><Relationship Id="rId5" Type="http://schemas.openxmlformats.org/officeDocument/2006/relationships/image" Target="../media/image38.png"/><Relationship Id="rId1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37.jpeg"/><Relationship Id="rId9" Type="http://schemas.openxmlformats.org/officeDocument/2006/relationships/image" Target="../media/image4.png"/><Relationship Id="rId1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437601B-A256-4F7C-B5A2-44EC329CD3B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7" name="Espace réservé du texte 6"/>
          <p:cNvSpPr>
            <a:spLocks noGrp="1"/>
          </p:cNvSpPr>
          <p:nvPr>
            <p:ph type="body" sz="quarter" idx="10"/>
          </p:nvPr>
        </p:nvSpPr>
        <p:spPr>
          <a:xfrm>
            <a:off x="628650" y="2306665"/>
            <a:ext cx="6388100" cy="1735112"/>
          </a:xfrm>
        </p:spPr>
        <p:txBody>
          <a:bodyPr lIns="0" tIns="0" rIns="0" bIns="0" anchor="t"/>
          <a:lstStyle/>
          <a:p>
            <a:r>
              <a:rPr lang="en-US" sz="1600" b="1" cap="all">
                <a:latin typeface="Calibri"/>
                <a:cs typeface="Calibri"/>
              </a:rPr>
              <a:t>POUR S'ORIENTER </a:t>
            </a:r>
            <a:r>
              <a:rPr lang="en-US" sz="1600" cap="all">
                <a:latin typeface="Calibri"/>
                <a:cs typeface="Calibri"/>
              </a:rPr>
              <a:t>-</a:t>
            </a:r>
            <a:r>
              <a:rPr lang="en-US" sz="1600" b="1" cap="all">
                <a:latin typeface="Calibri"/>
                <a:cs typeface="Calibri"/>
              </a:rPr>
              <a:t> se former - TRAVAILLER </a:t>
            </a:r>
            <a:r>
              <a:rPr lang="fr-FR" sz="1600" b="1">
                <a:latin typeface="Calibri"/>
                <a:cs typeface="Calibri"/>
              </a:rPr>
              <a:t>DANS LA CHIMIE</a:t>
            </a:r>
          </a:p>
          <a:p>
            <a:r>
              <a:rPr lang="fr-FR">
                <a:latin typeface="Calibri"/>
                <a:cs typeface="Calibri"/>
              </a:rPr>
              <a:t>A DISPOSITION DES ENSEIGNANTS ET PRESCRIPTEURS D’ORIENTATION</a:t>
            </a:r>
          </a:p>
          <a:p>
            <a:endParaRPr lang="fr-FR" b="0">
              <a:latin typeface="Calibri"/>
              <a:cs typeface="Calibri"/>
            </a:endParaRPr>
          </a:p>
          <a:p>
            <a:endParaRPr lang="fr-FR" b="0">
              <a:latin typeface="Calibri"/>
              <a:cs typeface="Calibri"/>
            </a:endParaRPr>
          </a:p>
          <a:p>
            <a:r>
              <a:rPr lang="fr-FR" b="0">
                <a:latin typeface="Calibri"/>
                <a:cs typeface="Calibri"/>
              </a:rPr>
              <a:t>Proposé par France Chimie Grand Est - Edition 2023</a:t>
            </a:r>
            <a:endParaRPr lang="fr-FR">
              <a:latin typeface="Calibri"/>
              <a:cs typeface="Calibri"/>
            </a:endParaRPr>
          </a:p>
          <a:p>
            <a:endParaRPr lang="fr-FR" b="0">
              <a:latin typeface="Calibri"/>
              <a:cs typeface="Calibri"/>
            </a:endParaRPr>
          </a:p>
          <a:p>
            <a:endParaRPr lang="fr-FR">
              <a:latin typeface="Calibri"/>
              <a:cs typeface="Calibri"/>
            </a:endParaRPr>
          </a:p>
        </p:txBody>
      </p:sp>
      <p:pic>
        <p:nvPicPr>
          <p:cNvPr id="15" name="Picture 2">
            <a:extLst>
              <a:ext uri="{FF2B5EF4-FFF2-40B4-BE49-F238E27FC236}">
                <a16:creationId xmlns:a16="http://schemas.microsoft.com/office/drawing/2014/main" id="{5166263B-D2A8-40FD-97B4-927C17683F8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70165" y="4025580"/>
            <a:ext cx="823953" cy="103994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E97F914E-2C2B-47F9-99CF-FF718F2BCED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73793" y="4634309"/>
            <a:ext cx="786710" cy="4134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B7C21B91-4BE3-458E-8406-BD14C8070FB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78621" y="4545430"/>
            <a:ext cx="535264" cy="5193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a:extLst>
              <a:ext uri="{FF2B5EF4-FFF2-40B4-BE49-F238E27FC236}">
                <a16:creationId xmlns:a16="http://schemas.microsoft.com/office/drawing/2014/main" id="{ACED79F9-4663-4E7C-B7A9-750E697F825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44944" y="4536140"/>
            <a:ext cx="519048" cy="5303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a:extLst>
              <a:ext uri="{FF2B5EF4-FFF2-40B4-BE49-F238E27FC236}">
                <a16:creationId xmlns:a16="http://schemas.microsoft.com/office/drawing/2014/main" id="{89844D22-049C-46AD-9A75-2066E95CEB7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864877" y="4578955"/>
            <a:ext cx="303891" cy="47025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a:extLst>
              <a:ext uri="{FF2B5EF4-FFF2-40B4-BE49-F238E27FC236}">
                <a16:creationId xmlns:a16="http://schemas.microsoft.com/office/drawing/2014/main" id="{C07B8A90-84B1-417A-A536-1F54C078C1C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185678" y="4351064"/>
            <a:ext cx="303891" cy="71607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a:extLst>
              <a:ext uri="{FF2B5EF4-FFF2-40B4-BE49-F238E27FC236}">
                <a16:creationId xmlns:a16="http://schemas.microsoft.com/office/drawing/2014/main" id="{598302AD-EAD8-40E7-A530-F9251A6AF5D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510931" y="4460563"/>
            <a:ext cx="564615" cy="58719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a:extLst>
              <a:ext uri="{FF2B5EF4-FFF2-40B4-BE49-F238E27FC236}">
                <a16:creationId xmlns:a16="http://schemas.microsoft.com/office/drawing/2014/main" id="{B3F07F26-9FE7-46DC-B8D8-3EAAEDF4598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456091" y="4433853"/>
            <a:ext cx="513356" cy="600626"/>
          </a:xfrm>
          <a:prstGeom prst="rect">
            <a:avLst/>
          </a:prstGeom>
          <a:noFill/>
          <a:extLst>
            <a:ext uri="{909E8E84-426E-40DD-AFC4-6F175D3DCCD1}">
              <a14:hiddenFill xmlns:a14="http://schemas.microsoft.com/office/drawing/2010/main">
                <a:solidFill>
                  <a:srgbClr val="FFFFFF"/>
                </a:solidFill>
              </a14:hiddenFill>
            </a:ext>
          </a:extLst>
        </p:spPr>
      </p:pic>
      <p:sp>
        <p:nvSpPr>
          <p:cNvPr id="6" name="Titre 5"/>
          <p:cNvSpPr>
            <a:spLocks noGrp="1"/>
          </p:cNvSpPr>
          <p:nvPr>
            <p:ph type="title"/>
          </p:nvPr>
        </p:nvSpPr>
        <p:spPr>
          <a:xfrm>
            <a:off x="628650" y="470785"/>
            <a:ext cx="8215640" cy="1368152"/>
          </a:xfrm>
        </p:spPr>
        <p:txBody>
          <a:bodyPr/>
          <a:lstStyle/>
          <a:p>
            <a:r>
              <a:rPr lang="fr-FR" b="1">
                <a:latin typeface="Calibri"/>
                <a:cs typeface="Calibri"/>
              </a:rPr>
              <a:t>Catalogue de ressources et outils utiles</a:t>
            </a:r>
            <a:endParaRPr lang="fr-FR">
              <a:latin typeface="Calibri"/>
              <a:cs typeface="Calibri"/>
            </a:endParaRPr>
          </a:p>
        </p:txBody>
      </p:sp>
      <p:pic>
        <p:nvPicPr>
          <p:cNvPr id="3" name="Image 2" descr="Une image contenant texte&#10;&#10;Description générée automatiquement">
            <a:extLst>
              <a:ext uri="{FF2B5EF4-FFF2-40B4-BE49-F238E27FC236}">
                <a16:creationId xmlns:a16="http://schemas.microsoft.com/office/drawing/2014/main" id="{208150B4-1143-12A8-48D3-A7638DC216A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078858" y="3677874"/>
            <a:ext cx="2309410" cy="1735112"/>
          </a:xfrm>
          <a:prstGeom prst="rect">
            <a:avLst/>
          </a:prstGeom>
        </p:spPr>
      </p:pic>
    </p:spTree>
    <p:extLst>
      <p:ext uri="{BB962C8B-B14F-4D97-AF65-F5344CB8AC3E}">
        <p14:creationId xmlns:p14="http://schemas.microsoft.com/office/powerpoint/2010/main" val="580357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030A0">
            <a:alpha val="20000"/>
          </a:srgbClr>
        </a:solidFill>
        <a:effectLst/>
      </p:bgPr>
    </p:bg>
    <p:spTree>
      <p:nvGrpSpPr>
        <p:cNvPr id="1" name=""/>
        <p:cNvGrpSpPr/>
        <p:nvPr/>
      </p:nvGrpSpPr>
      <p:grpSpPr>
        <a:xfrm>
          <a:off x="0" y="0"/>
          <a:ext cx="0" cy="0"/>
          <a:chOff x="0" y="0"/>
          <a:chExt cx="0" cy="0"/>
        </a:xfrm>
      </p:grpSpPr>
      <p:pic>
        <p:nvPicPr>
          <p:cNvPr id="6" name="Image 6">
            <a:hlinkClick r:id="" action="ppaction://media"/>
            <a:extLst>
              <a:ext uri="{FF2B5EF4-FFF2-40B4-BE49-F238E27FC236}">
                <a16:creationId xmlns:a16="http://schemas.microsoft.com/office/drawing/2014/main" id="{04AA7B2B-C5D5-46DC-B9E7-C3D642742F54}"/>
              </a:ext>
            </a:extLst>
          </p:cNvPr>
          <p:cNvPicPr>
            <a:picLocks noRot="1" noChangeAspect="1"/>
          </p:cNvPicPr>
          <p:nvPr>
            <a:videoFile r:link="rId1"/>
          </p:nvPr>
        </p:nvPicPr>
        <p:blipFill>
          <a:blip r:embed="rId4"/>
          <a:stretch>
            <a:fillRect/>
          </a:stretch>
        </p:blipFill>
        <p:spPr>
          <a:xfrm>
            <a:off x="849724" y="2082249"/>
            <a:ext cx="3333690" cy="1917058"/>
          </a:xfrm>
          <a:prstGeom prst="rect">
            <a:avLst/>
          </a:prstGeom>
        </p:spPr>
        <p:style>
          <a:lnRef idx="1">
            <a:schemeClr val="accent6"/>
          </a:lnRef>
          <a:fillRef idx="2">
            <a:schemeClr val="accent6"/>
          </a:fillRef>
          <a:effectRef idx="1">
            <a:schemeClr val="accent6"/>
          </a:effectRef>
          <a:fontRef idx="minor">
            <a:schemeClr val="dk1"/>
          </a:fontRef>
        </p:style>
      </p:pic>
      <p:pic>
        <p:nvPicPr>
          <p:cNvPr id="2" name="Image 2">
            <a:hlinkClick r:id="" action="ppaction://media"/>
            <a:extLst>
              <a:ext uri="{FF2B5EF4-FFF2-40B4-BE49-F238E27FC236}">
                <a16:creationId xmlns:a16="http://schemas.microsoft.com/office/drawing/2014/main" id="{D944705F-B6B4-4420-9B12-B67D30C2A38D}"/>
              </a:ext>
            </a:extLst>
          </p:cNvPr>
          <p:cNvPicPr>
            <a:picLocks noRot="1" noChangeAspect="1"/>
          </p:cNvPicPr>
          <p:nvPr>
            <a:videoFile r:link="rId2"/>
          </p:nvPr>
        </p:nvPicPr>
        <p:blipFill>
          <a:blip r:embed="rId5"/>
          <a:stretch>
            <a:fillRect/>
          </a:stretch>
        </p:blipFill>
        <p:spPr>
          <a:xfrm>
            <a:off x="5634465" y="2645082"/>
            <a:ext cx="2524882" cy="1614211"/>
          </a:xfrm>
          <a:prstGeom prst="rect">
            <a:avLst/>
          </a:prstGeom>
        </p:spPr>
        <p:style>
          <a:lnRef idx="1">
            <a:schemeClr val="accent6"/>
          </a:lnRef>
          <a:fillRef idx="2">
            <a:schemeClr val="accent6"/>
          </a:fillRef>
          <a:effectRef idx="1">
            <a:schemeClr val="accent6"/>
          </a:effectRef>
          <a:fontRef idx="minor">
            <a:schemeClr val="dk1"/>
          </a:fontRef>
        </p:style>
      </p:pic>
      <p:sp>
        <p:nvSpPr>
          <p:cNvPr id="10" name="ZoneTexte 9">
            <a:extLst>
              <a:ext uri="{FF2B5EF4-FFF2-40B4-BE49-F238E27FC236}">
                <a16:creationId xmlns:a16="http://schemas.microsoft.com/office/drawing/2014/main" id="{3735032E-A988-4839-99C6-312D1F8FFA2A}"/>
              </a:ext>
            </a:extLst>
          </p:cNvPr>
          <p:cNvSpPr txBox="1"/>
          <p:nvPr/>
        </p:nvSpPr>
        <p:spPr>
          <a:xfrm>
            <a:off x="2502458" y="55884"/>
            <a:ext cx="4140199" cy="384721"/>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fr-FR" sz="2500" b="1">
                <a:solidFill>
                  <a:srgbClr val="233287"/>
                </a:solidFill>
                <a:latin typeface="Calibri"/>
                <a:cs typeface="Calibri"/>
              </a:rPr>
              <a:t>La Chimie au quotidien</a:t>
            </a:r>
          </a:p>
        </p:txBody>
      </p:sp>
      <p:sp>
        <p:nvSpPr>
          <p:cNvPr id="13" name="ZoneTexte 12">
            <a:extLst>
              <a:ext uri="{FF2B5EF4-FFF2-40B4-BE49-F238E27FC236}">
                <a16:creationId xmlns:a16="http://schemas.microsoft.com/office/drawing/2014/main" id="{10598E3F-FE51-4F66-888E-2E88240FAAC9}"/>
              </a:ext>
            </a:extLst>
          </p:cNvPr>
          <p:cNvSpPr txBox="1"/>
          <p:nvPr/>
        </p:nvSpPr>
        <p:spPr>
          <a:xfrm>
            <a:off x="636969" y="4225014"/>
            <a:ext cx="3628185" cy="400110"/>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fr-FR" sz="1400" b="1">
                <a:latin typeface="Calibri"/>
                <a:cs typeface="Calibri"/>
              </a:rPr>
              <a:t>CHAINE YOUTUBE</a:t>
            </a:r>
          </a:p>
          <a:p>
            <a:pPr algn="ctr"/>
            <a:r>
              <a:rPr lang="fr-FR" sz="1200" b="1">
                <a:solidFill>
                  <a:srgbClr val="00CCA0"/>
                </a:solidFill>
                <a:latin typeface="Calibri"/>
                <a:ea typeface="+mn-lt"/>
                <a:cs typeface="Calibri"/>
                <a:hlinkClick r:id="rId6"/>
              </a:rPr>
              <a:t>www.youtube.com/c/francechimie</a:t>
            </a:r>
            <a:r>
              <a:rPr lang="fr-FR" sz="1200">
                <a:latin typeface="Calibri"/>
                <a:cs typeface="Calibri"/>
              </a:rPr>
              <a:t>​</a:t>
            </a:r>
          </a:p>
        </p:txBody>
      </p:sp>
      <p:sp>
        <p:nvSpPr>
          <p:cNvPr id="14" name="ZoneTexte 13">
            <a:extLst>
              <a:ext uri="{FF2B5EF4-FFF2-40B4-BE49-F238E27FC236}">
                <a16:creationId xmlns:a16="http://schemas.microsoft.com/office/drawing/2014/main" id="{CC2C4C10-B960-4C08-9985-D7D948085490}"/>
              </a:ext>
            </a:extLst>
          </p:cNvPr>
          <p:cNvSpPr txBox="1"/>
          <p:nvPr/>
        </p:nvSpPr>
        <p:spPr>
          <a:xfrm>
            <a:off x="636969" y="890455"/>
            <a:ext cx="3759200" cy="1015663"/>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b="1">
                <a:solidFill>
                  <a:srgbClr val="243387"/>
                </a:solidFill>
                <a:latin typeface="Calibri"/>
                <a:ea typeface="Roboto" panose="02000000000000000000" pitchFamily="2" charset="0"/>
                <a:cs typeface="Calibri"/>
              </a:rPr>
              <a:t>CLIP </a:t>
            </a:r>
            <a:r>
              <a:rPr lang="fr-FR" b="1">
                <a:solidFill>
                  <a:srgbClr val="243387"/>
                </a:solidFill>
                <a:latin typeface="Calibri"/>
                <a:ea typeface="Roboto" panose="02000000000000000000" pitchFamily="2" charset="0"/>
                <a:cs typeface="Calibri"/>
              </a:rPr>
              <a:t>"</a:t>
            </a:r>
            <a:r>
              <a:rPr lang="en-US" b="1">
                <a:solidFill>
                  <a:srgbClr val="243387"/>
                </a:solidFill>
                <a:latin typeface="Calibri"/>
                <a:ea typeface="Roboto" panose="02000000000000000000" pitchFamily="2" charset="0"/>
                <a:cs typeface="Calibri"/>
              </a:rPr>
              <a:t>GENERATION C​</a:t>
            </a:r>
            <a:r>
              <a:rPr lang="fr-FR" b="1">
                <a:solidFill>
                  <a:srgbClr val="243387"/>
                </a:solidFill>
                <a:latin typeface="Calibri"/>
                <a:ea typeface="Roboto" panose="02000000000000000000" pitchFamily="2" charset="0"/>
                <a:cs typeface="Calibri"/>
              </a:rPr>
              <a:t>"  </a:t>
            </a:r>
          </a:p>
          <a:p>
            <a:pPr algn="ctr"/>
            <a:r>
              <a:rPr lang="fr-FR" sz="1200" b="1">
                <a:solidFill>
                  <a:srgbClr val="243387"/>
                </a:solidFill>
                <a:latin typeface="Calibri"/>
                <a:ea typeface="+mn-lt"/>
                <a:cs typeface="Calibri"/>
              </a:rPr>
              <a:t>(durée : 1’51)</a:t>
            </a:r>
            <a:endParaRPr lang="en-US" sz="1200">
              <a:solidFill>
                <a:srgbClr val="243387"/>
              </a:solidFill>
              <a:latin typeface="Calibri"/>
              <a:ea typeface="+mn-lt"/>
              <a:cs typeface="Calibri"/>
            </a:endParaRPr>
          </a:p>
          <a:p>
            <a:pPr algn="ctr"/>
            <a:r>
              <a:rPr lang="en-US" sz="1200" err="1">
                <a:latin typeface="Calibri"/>
                <a:ea typeface="+mn-lt"/>
                <a:cs typeface="Calibri"/>
              </a:rPr>
              <a:t>Découvrez</a:t>
            </a:r>
            <a:r>
              <a:rPr lang="en-US" sz="1200">
                <a:latin typeface="Calibri"/>
                <a:ea typeface="+mn-lt"/>
                <a:cs typeface="Calibri"/>
              </a:rPr>
              <a:t> avec </a:t>
            </a:r>
            <a:r>
              <a:rPr lang="en-US" sz="1200" err="1">
                <a:latin typeface="Calibri"/>
                <a:ea typeface="+mn-lt"/>
                <a:cs typeface="Calibri"/>
              </a:rPr>
              <a:t>humour</a:t>
            </a:r>
            <a:r>
              <a:rPr lang="en-US" sz="1200">
                <a:latin typeface="Calibri"/>
                <a:ea typeface="+mn-lt"/>
                <a:cs typeface="Calibri"/>
              </a:rPr>
              <a:t> les contributions de la</a:t>
            </a:r>
          </a:p>
          <a:p>
            <a:pPr algn="ctr"/>
            <a:r>
              <a:rPr lang="en-US" sz="1200" err="1">
                <a:latin typeface="Calibri"/>
                <a:ea typeface="+mn-lt"/>
                <a:cs typeface="Calibri"/>
              </a:rPr>
              <a:t>chimie</a:t>
            </a:r>
            <a:r>
              <a:rPr lang="en-US" sz="1200">
                <a:latin typeface="Calibri"/>
                <a:ea typeface="+mn-lt"/>
                <a:cs typeface="Calibri"/>
              </a:rPr>
              <a:t> dans </a:t>
            </a:r>
            <a:r>
              <a:rPr lang="en-US" sz="1200" err="1">
                <a:latin typeface="Calibri"/>
                <a:ea typeface="+mn-lt"/>
                <a:cs typeface="Calibri"/>
              </a:rPr>
              <a:t>votre</a:t>
            </a:r>
            <a:r>
              <a:rPr lang="en-US" sz="1200">
                <a:latin typeface="Calibri"/>
                <a:ea typeface="+mn-lt"/>
                <a:cs typeface="Calibri"/>
              </a:rPr>
              <a:t> vie quotidienne !</a:t>
            </a:r>
            <a:endParaRPr lang="en-US" sz="1200">
              <a:latin typeface="Calibri"/>
              <a:cs typeface="Calibri"/>
            </a:endParaRPr>
          </a:p>
          <a:p>
            <a:pPr algn="ctr"/>
            <a:r>
              <a:rPr lang="en-US" sz="1200" b="1">
                <a:solidFill>
                  <a:srgbClr val="00CCA0"/>
                </a:solidFill>
                <a:latin typeface="Calibri"/>
                <a:ea typeface="Roboto" panose="02000000000000000000" pitchFamily="2" charset="0"/>
                <a:cs typeface="Calibri"/>
                <a:hlinkClick r:id="rId7">
                  <a:extLst>
                    <a:ext uri="{A12FA001-AC4F-418D-AE19-62706E023703}">
                      <ahyp:hlinkClr xmlns:ahyp="http://schemas.microsoft.com/office/drawing/2018/hyperlinkcolor" val="tx"/>
                    </a:ext>
                  </a:extLst>
                </a:hlinkClick>
              </a:rPr>
              <a:t>www.youtube.com/watch?v=zH_yBAVQzqM</a:t>
            </a:r>
            <a:endParaRPr lang="en-US" sz="1200" b="1">
              <a:solidFill>
                <a:srgbClr val="00CCA0"/>
              </a:solidFill>
              <a:latin typeface="Calibri"/>
              <a:ea typeface="Roboto" panose="02000000000000000000" pitchFamily="2" charset="0"/>
              <a:cs typeface="Calibri"/>
            </a:endParaRPr>
          </a:p>
        </p:txBody>
      </p:sp>
      <p:sp>
        <p:nvSpPr>
          <p:cNvPr id="17" name="ZoneTexte 16">
            <a:extLst>
              <a:ext uri="{FF2B5EF4-FFF2-40B4-BE49-F238E27FC236}">
                <a16:creationId xmlns:a16="http://schemas.microsoft.com/office/drawing/2014/main" id="{D42D516F-10AA-46AD-B207-CE81ED3AEDA7}"/>
              </a:ext>
            </a:extLst>
          </p:cNvPr>
          <p:cNvSpPr txBox="1"/>
          <p:nvPr/>
        </p:nvSpPr>
        <p:spPr>
          <a:xfrm>
            <a:off x="4826807" y="884207"/>
            <a:ext cx="4140199" cy="1569660"/>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fr-FR" b="1">
                <a:solidFill>
                  <a:srgbClr val="243387"/>
                </a:solidFill>
                <a:latin typeface="Calibri"/>
                <a:ea typeface="Roboto" panose="02000000000000000000" pitchFamily="2" charset="0"/>
                <a:cs typeface="Calibri"/>
              </a:rPr>
              <a:t>VIDEO "GRACE A LA CHIMIE"</a:t>
            </a:r>
            <a:endParaRPr lang="en-US" sz="1200">
              <a:solidFill>
                <a:srgbClr val="243387"/>
              </a:solidFill>
              <a:latin typeface="Calibri"/>
              <a:ea typeface="+mn-lt"/>
              <a:cs typeface="Calibri"/>
            </a:endParaRPr>
          </a:p>
          <a:p>
            <a:pPr algn="ctr"/>
            <a:r>
              <a:rPr lang="en-US" sz="1200">
                <a:latin typeface="Calibri"/>
                <a:ea typeface="+mn-lt"/>
                <a:cs typeface="Calibri"/>
              </a:rPr>
              <a:t>La Chimie </a:t>
            </a:r>
            <a:r>
              <a:rPr lang="en-US" sz="1200" err="1">
                <a:latin typeface="Calibri"/>
                <a:ea typeface="+mn-lt"/>
                <a:cs typeface="Calibri"/>
              </a:rPr>
              <a:t>occupe</a:t>
            </a:r>
            <a:r>
              <a:rPr lang="en-US" sz="1200">
                <a:latin typeface="Calibri"/>
                <a:ea typeface="+mn-lt"/>
                <a:cs typeface="Calibri"/>
              </a:rPr>
              <a:t> </a:t>
            </a:r>
            <a:r>
              <a:rPr lang="en-US" sz="1200" err="1">
                <a:latin typeface="Calibri"/>
                <a:ea typeface="+mn-lt"/>
                <a:cs typeface="Calibri"/>
              </a:rPr>
              <a:t>une</a:t>
            </a:r>
            <a:r>
              <a:rPr lang="en-US" sz="1200">
                <a:latin typeface="Calibri"/>
                <a:ea typeface="+mn-lt"/>
                <a:cs typeface="Calibri"/>
              </a:rPr>
              <a:t> place </a:t>
            </a:r>
            <a:r>
              <a:rPr lang="en-US" sz="1200" err="1">
                <a:latin typeface="Calibri"/>
                <a:ea typeface="+mn-lt"/>
                <a:cs typeface="Calibri"/>
              </a:rPr>
              <a:t>souvent</a:t>
            </a:r>
            <a:r>
              <a:rPr lang="en-US" sz="1200">
                <a:latin typeface="Calibri"/>
                <a:ea typeface="+mn-lt"/>
                <a:cs typeface="Calibri"/>
              </a:rPr>
              <a:t> </a:t>
            </a:r>
            <a:r>
              <a:rPr lang="en-US" sz="1200" err="1">
                <a:latin typeface="Calibri"/>
                <a:ea typeface="+mn-lt"/>
                <a:cs typeface="Calibri"/>
              </a:rPr>
              <a:t>insoupçonnée</a:t>
            </a:r>
            <a:r>
              <a:rPr lang="en-US" sz="1200">
                <a:latin typeface="Calibri"/>
                <a:ea typeface="+mn-lt"/>
                <a:cs typeface="Calibri"/>
              </a:rPr>
              <a:t> dans notre </a:t>
            </a:r>
            <a:r>
              <a:rPr lang="en-US" sz="1200" err="1">
                <a:latin typeface="Calibri"/>
                <a:ea typeface="+mn-lt"/>
                <a:cs typeface="Calibri"/>
              </a:rPr>
              <a:t>quotidien</a:t>
            </a:r>
            <a:r>
              <a:rPr lang="en-US" sz="1200">
                <a:latin typeface="Calibri"/>
                <a:ea typeface="+mn-lt"/>
                <a:cs typeface="Calibri"/>
              </a:rPr>
              <a:t>. </a:t>
            </a:r>
            <a:r>
              <a:rPr lang="en-US" sz="1200" err="1">
                <a:latin typeface="Calibri"/>
                <a:ea typeface="+mn-lt"/>
                <a:cs typeface="Calibri"/>
              </a:rPr>
              <a:t>Télécommunications</a:t>
            </a:r>
            <a:r>
              <a:rPr lang="en-US" sz="1200">
                <a:latin typeface="Calibri"/>
                <a:ea typeface="+mn-lt"/>
                <a:cs typeface="Calibri"/>
              </a:rPr>
              <a:t>, habitat, sport, alimentation, transports, </a:t>
            </a:r>
            <a:r>
              <a:rPr lang="en-US" sz="1200" err="1">
                <a:latin typeface="Calibri"/>
                <a:ea typeface="+mn-lt"/>
                <a:cs typeface="Calibri"/>
              </a:rPr>
              <a:t>santé</a:t>
            </a:r>
            <a:r>
              <a:rPr lang="en-US" sz="1200">
                <a:latin typeface="Calibri"/>
                <a:ea typeface="+mn-lt"/>
                <a:cs typeface="Calibri"/>
              </a:rPr>
              <a:t>… </a:t>
            </a:r>
            <a:r>
              <a:rPr lang="en-US" sz="1200" err="1">
                <a:latin typeface="Calibri"/>
                <a:ea typeface="+mn-lt"/>
                <a:cs typeface="Calibri"/>
              </a:rPr>
              <a:t>tous</a:t>
            </a:r>
            <a:r>
              <a:rPr lang="en-US" sz="1200">
                <a:latin typeface="Calibri"/>
                <a:ea typeface="+mn-lt"/>
                <a:cs typeface="Calibri"/>
              </a:rPr>
              <a:t> les grands </a:t>
            </a:r>
            <a:r>
              <a:rPr lang="en-US" sz="1200" err="1">
                <a:latin typeface="Calibri"/>
                <a:ea typeface="+mn-lt"/>
                <a:cs typeface="Calibri"/>
              </a:rPr>
              <a:t>domaines</a:t>
            </a:r>
            <a:r>
              <a:rPr lang="en-US" sz="1200">
                <a:latin typeface="Calibri"/>
                <a:ea typeface="+mn-lt"/>
                <a:cs typeface="Calibri"/>
              </a:rPr>
              <a:t> de </a:t>
            </a:r>
            <a:r>
              <a:rPr lang="en-US" sz="1200" err="1">
                <a:latin typeface="Calibri"/>
                <a:ea typeface="+mn-lt"/>
                <a:cs typeface="Calibri"/>
              </a:rPr>
              <a:t>l’activité</a:t>
            </a:r>
            <a:r>
              <a:rPr lang="en-US" sz="1200">
                <a:latin typeface="Calibri"/>
                <a:ea typeface="+mn-lt"/>
                <a:cs typeface="Calibri"/>
              </a:rPr>
              <a:t> </a:t>
            </a:r>
            <a:r>
              <a:rPr lang="en-US" sz="1200" err="1">
                <a:latin typeface="Calibri"/>
                <a:ea typeface="+mn-lt"/>
                <a:cs typeface="Calibri"/>
              </a:rPr>
              <a:t>humaine</a:t>
            </a:r>
            <a:r>
              <a:rPr lang="en-US" sz="1200">
                <a:latin typeface="Calibri"/>
                <a:ea typeface="+mn-lt"/>
                <a:cs typeface="Calibri"/>
              </a:rPr>
              <a:t> </a:t>
            </a:r>
            <a:r>
              <a:rPr lang="en-US" sz="1200" err="1">
                <a:latin typeface="Calibri"/>
                <a:ea typeface="+mn-lt"/>
                <a:cs typeface="Calibri"/>
              </a:rPr>
              <a:t>présents</a:t>
            </a:r>
            <a:r>
              <a:rPr lang="en-US" sz="1200">
                <a:latin typeface="Calibri"/>
                <a:ea typeface="+mn-lt"/>
                <a:cs typeface="Calibri"/>
              </a:rPr>
              <a:t> et à </a:t>
            </a:r>
            <a:r>
              <a:rPr lang="en-US" sz="1200" err="1">
                <a:latin typeface="Calibri"/>
                <a:ea typeface="+mn-lt"/>
                <a:cs typeface="Calibri"/>
              </a:rPr>
              <a:t>venir</a:t>
            </a:r>
            <a:r>
              <a:rPr lang="en-US" sz="1200">
                <a:latin typeface="Calibri"/>
                <a:ea typeface="+mn-lt"/>
                <a:cs typeface="Calibri"/>
              </a:rPr>
              <a:t> </a:t>
            </a:r>
            <a:r>
              <a:rPr lang="en-US" sz="1200" err="1">
                <a:latin typeface="Calibri"/>
                <a:ea typeface="+mn-lt"/>
                <a:cs typeface="Calibri"/>
              </a:rPr>
              <a:t>sont</a:t>
            </a:r>
            <a:r>
              <a:rPr lang="en-US" sz="1200">
                <a:latin typeface="Calibri"/>
                <a:ea typeface="+mn-lt"/>
                <a:cs typeface="Calibri"/>
              </a:rPr>
              <a:t> </a:t>
            </a:r>
            <a:r>
              <a:rPr lang="en-US" sz="1200" err="1">
                <a:latin typeface="Calibri"/>
                <a:ea typeface="+mn-lt"/>
                <a:cs typeface="Calibri"/>
              </a:rPr>
              <a:t>ou</a:t>
            </a:r>
            <a:r>
              <a:rPr lang="en-US" sz="1200">
                <a:latin typeface="Calibri"/>
                <a:ea typeface="+mn-lt"/>
                <a:cs typeface="Calibri"/>
              </a:rPr>
              <a:t> </a:t>
            </a:r>
            <a:r>
              <a:rPr lang="en-US" sz="1200" err="1">
                <a:latin typeface="Calibri"/>
                <a:ea typeface="+mn-lt"/>
                <a:cs typeface="Calibri"/>
              </a:rPr>
              <a:t>seront</a:t>
            </a:r>
            <a:r>
              <a:rPr lang="en-US" sz="1200">
                <a:latin typeface="Calibri"/>
                <a:ea typeface="+mn-lt"/>
                <a:cs typeface="Calibri"/>
              </a:rPr>
              <a:t> </a:t>
            </a:r>
            <a:r>
              <a:rPr lang="en-US" sz="1200" err="1">
                <a:latin typeface="Calibri"/>
                <a:ea typeface="+mn-lt"/>
                <a:cs typeface="Calibri"/>
              </a:rPr>
              <a:t>rendus</a:t>
            </a:r>
            <a:r>
              <a:rPr lang="en-US" sz="1200">
                <a:latin typeface="Calibri"/>
                <a:ea typeface="+mn-lt"/>
                <a:cs typeface="Calibri"/>
              </a:rPr>
              <a:t> possible grâce à la Chimie et à </a:t>
            </a:r>
            <a:r>
              <a:rPr lang="en-US" sz="1200" err="1">
                <a:latin typeface="Calibri"/>
                <a:ea typeface="+mn-lt"/>
                <a:cs typeface="Calibri"/>
              </a:rPr>
              <a:t>ses</a:t>
            </a:r>
            <a:r>
              <a:rPr lang="en-US" sz="1200">
                <a:latin typeface="Calibri"/>
                <a:ea typeface="+mn-lt"/>
                <a:cs typeface="Calibri"/>
              </a:rPr>
              <a:t> innovations. La Chimie nous </a:t>
            </a:r>
            <a:r>
              <a:rPr lang="en-US" sz="1200" err="1">
                <a:latin typeface="Calibri"/>
                <a:ea typeface="+mn-lt"/>
                <a:cs typeface="Calibri"/>
              </a:rPr>
              <a:t>permet</a:t>
            </a:r>
            <a:r>
              <a:rPr lang="en-US" sz="1200">
                <a:latin typeface="Calibri"/>
                <a:ea typeface="+mn-lt"/>
                <a:cs typeface="Calibri"/>
              </a:rPr>
              <a:t> de vivre </a:t>
            </a:r>
            <a:r>
              <a:rPr lang="en-US" sz="1200" err="1">
                <a:latin typeface="Calibri"/>
                <a:ea typeface="+mn-lt"/>
                <a:cs typeface="Calibri"/>
              </a:rPr>
              <a:t>mieux</a:t>
            </a:r>
            <a:r>
              <a:rPr lang="en-US" sz="1200">
                <a:latin typeface="Calibri"/>
                <a:ea typeface="+mn-lt"/>
                <a:cs typeface="Calibri"/>
              </a:rPr>
              <a:t>, </a:t>
            </a:r>
            <a:r>
              <a:rPr lang="en-US" sz="1200" err="1">
                <a:latin typeface="Calibri"/>
                <a:ea typeface="+mn-lt"/>
                <a:cs typeface="Calibri"/>
              </a:rPr>
              <a:t>elle</a:t>
            </a:r>
            <a:r>
              <a:rPr lang="en-US" sz="1200">
                <a:latin typeface="Calibri"/>
                <a:ea typeface="+mn-lt"/>
                <a:cs typeface="Calibri"/>
              </a:rPr>
              <a:t> rend possible </a:t>
            </a:r>
            <a:r>
              <a:rPr lang="en-US" sz="1200" err="1">
                <a:latin typeface="Calibri"/>
                <a:ea typeface="+mn-lt"/>
                <a:cs typeface="Calibri"/>
              </a:rPr>
              <a:t>nos</a:t>
            </a:r>
            <a:r>
              <a:rPr lang="en-US" sz="1200">
                <a:latin typeface="Calibri"/>
                <a:ea typeface="+mn-lt"/>
                <a:cs typeface="Calibri"/>
              </a:rPr>
              <a:t> </a:t>
            </a:r>
            <a:r>
              <a:rPr lang="en-US" sz="1200" err="1">
                <a:latin typeface="Calibri"/>
                <a:ea typeface="+mn-lt"/>
                <a:cs typeface="Calibri"/>
              </a:rPr>
              <a:t>rêves</a:t>
            </a:r>
            <a:r>
              <a:rPr lang="en-US" sz="1200">
                <a:latin typeface="Calibri"/>
                <a:ea typeface="+mn-lt"/>
                <a:cs typeface="Calibri"/>
              </a:rPr>
              <a:t> et </a:t>
            </a:r>
            <a:r>
              <a:rPr lang="en-US" sz="1200" err="1">
                <a:latin typeface="Calibri"/>
                <a:ea typeface="+mn-lt"/>
                <a:cs typeface="Calibri"/>
              </a:rPr>
              <a:t>nos</a:t>
            </a:r>
            <a:r>
              <a:rPr lang="en-US" sz="1200">
                <a:latin typeface="Calibri"/>
                <a:ea typeface="+mn-lt"/>
                <a:cs typeface="Calibri"/>
              </a:rPr>
              <a:t> </a:t>
            </a:r>
            <a:r>
              <a:rPr lang="en-US" sz="1200" err="1">
                <a:latin typeface="Calibri"/>
                <a:ea typeface="+mn-lt"/>
                <a:cs typeface="Calibri"/>
              </a:rPr>
              <a:t>projets</a:t>
            </a:r>
            <a:r>
              <a:rPr lang="en-US" sz="1200">
                <a:latin typeface="Calibri"/>
                <a:ea typeface="+mn-lt"/>
                <a:cs typeface="Calibri"/>
              </a:rPr>
              <a:t>.</a:t>
            </a:r>
            <a:endParaRPr lang="en-US" sz="1000">
              <a:latin typeface="Calibri"/>
              <a:ea typeface="+mn-lt"/>
              <a:cs typeface="Calibri"/>
            </a:endParaRPr>
          </a:p>
          <a:p>
            <a:pPr algn="ctr"/>
            <a:r>
              <a:rPr lang="fr-FR" sz="1200" b="1">
                <a:solidFill>
                  <a:srgbClr val="00CCA0"/>
                </a:solidFill>
                <a:latin typeface="Calibri"/>
                <a:ea typeface="Roboto" panose="02000000000000000000" pitchFamily="2" charset="0"/>
                <a:cs typeface="Calibri"/>
                <a:hlinkClick r:id="rId8"/>
              </a:rPr>
              <a:t>www.youtube.com/watch?v=0xund6skyj0</a:t>
            </a:r>
            <a:endParaRPr lang="fr-FR" sz="1200" b="1">
              <a:solidFill>
                <a:srgbClr val="00CCA0"/>
              </a:solidFill>
              <a:latin typeface="Calibri"/>
              <a:ea typeface="Roboto" panose="02000000000000000000" pitchFamily="2" charset="0"/>
              <a:cs typeface="Calibri"/>
            </a:endParaRPr>
          </a:p>
        </p:txBody>
      </p:sp>
      <p:pic>
        <p:nvPicPr>
          <p:cNvPr id="4" name="Image 3">
            <a:extLst>
              <a:ext uri="{FF2B5EF4-FFF2-40B4-BE49-F238E27FC236}">
                <a16:creationId xmlns:a16="http://schemas.microsoft.com/office/drawing/2014/main" id="{25AA26D5-A492-44AA-BFFC-448D2E8D948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43415" y="4196883"/>
            <a:ext cx="981307" cy="252761"/>
          </a:xfrm>
          <a:prstGeom prst="rect">
            <a:avLst/>
          </a:prstGeom>
        </p:spPr>
      </p:pic>
    </p:spTree>
    <p:extLst>
      <p:ext uri="{BB962C8B-B14F-4D97-AF65-F5344CB8AC3E}">
        <p14:creationId xmlns:p14="http://schemas.microsoft.com/office/powerpoint/2010/main" val="2123272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030A0">
            <a:alpha val="20000"/>
          </a:srgbClr>
        </a:solidFill>
        <a:effectLst/>
      </p:bgPr>
    </p:bg>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3735032E-A988-4839-99C6-312D1F8FFA2A}"/>
              </a:ext>
            </a:extLst>
          </p:cNvPr>
          <p:cNvSpPr txBox="1"/>
          <p:nvPr/>
        </p:nvSpPr>
        <p:spPr>
          <a:xfrm>
            <a:off x="2502458" y="55884"/>
            <a:ext cx="4140199" cy="384721"/>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fr-FR" sz="2500" b="1">
                <a:solidFill>
                  <a:srgbClr val="233287"/>
                </a:solidFill>
                <a:latin typeface="Calibri"/>
                <a:cs typeface="Calibri"/>
              </a:rPr>
              <a:t>La Chimie au quotidien</a:t>
            </a:r>
          </a:p>
        </p:txBody>
      </p:sp>
      <p:sp>
        <p:nvSpPr>
          <p:cNvPr id="14" name="ZoneTexte 13">
            <a:extLst>
              <a:ext uri="{FF2B5EF4-FFF2-40B4-BE49-F238E27FC236}">
                <a16:creationId xmlns:a16="http://schemas.microsoft.com/office/drawing/2014/main" id="{CC2C4C10-B960-4C08-9985-D7D948085490}"/>
              </a:ext>
            </a:extLst>
          </p:cNvPr>
          <p:cNvSpPr txBox="1"/>
          <p:nvPr/>
        </p:nvSpPr>
        <p:spPr>
          <a:xfrm>
            <a:off x="-381392" y="1176295"/>
            <a:ext cx="3759200" cy="2585323"/>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fr-FR" b="1">
                <a:solidFill>
                  <a:srgbClr val="243387"/>
                </a:solidFill>
                <a:latin typeface="Calibri"/>
                <a:ea typeface="Roboto" panose="02000000000000000000" pitchFamily="2" charset="0"/>
                <a:cs typeface="Calibri"/>
              </a:rPr>
              <a:t>L’innovation au service d’une </a:t>
            </a:r>
          </a:p>
          <a:p>
            <a:pPr algn="ctr"/>
            <a:r>
              <a:rPr lang="fr-FR" b="1">
                <a:solidFill>
                  <a:srgbClr val="243387"/>
                </a:solidFill>
                <a:latin typeface="Calibri"/>
                <a:ea typeface="Roboto" panose="02000000000000000000" pitchFamily="2" charset="0"/>
                <a:cs typeface="Calibri"/>
              </a:rPr>
              <a:t>Chimie Durable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a:solidFill>
                  <a:srgbClr val="243387"/>
                </a:solidFill>
                <a:latin typeface="Calibri"/>
                <a:ea typeface="+mn-lt"/>
                <a:cs typeface="Calibri"/>
              </a:rPr>
              <a:t>(durée : 1’31)</a:t>
            </a:r>
            <a:endParaRPr kumimoji="0" lang="en-US" sz="1800" b="0" i="0" u="none" strike="noStrike" kern="1200" cap="none" spc="0" normalizeH="0" baseline="0" noProof="0">
              <a:ln>
                <a:noFill/>
              </a:ln>
              <a:solidFill>
                <a:srgbClr val="243387"/>
              </a:solidFill>
              <a:effectLst/>
              <a:uLnTx/>
              <a:uFillTx/>
              <a:latin typeface="Calibri"/>
              <a:ea typeface="+mn-lt"/>
              <a:cs typeface="Calibri"/>
            </a:endParaRPr>
          </a:p>
          <a:p>
            <a:pPr algn="ctr"/>
            <a:endParaRPr lang="en-US" sz="1200">
              <a:latin typeface="Calibri"/>
              <a:ea typeface="+mn-lt"/>
              <a:cs typeface="Calibri"/>
            </a:endParaRPr>
          </a:p>
          <a:p>
            <a:pPr algn="ctr"/>
            <a:endParaRPr lang="en-US" sz="1200">
              <a:latin typeface="Calibri"/>
              <a:ea typeface="+mn-lt"/>
              <a:cs typeface="Calibri"/>
            </a:endParaRPr>
          </a:p>
          <a:p>
            <a:pPr algn="ctr"/>
            <a:endParaRPr lang="en-US" sz="1200">
              <a:latin typeface="Calibri"/>
              <a:ea typeface="+mn-lt"/>
              <a:cs typeface="Calibri"/>
            </a:endParaRPr>
          </a:p>
          <a:p>
            <a:pPr algn="ctr"/>
            <a:endParaRPr lang="en-US" sz="1200">
              <a:latin typeface="Calibri"/>
              <a:ea typeface="+mn-lt"/>
              <a:cs typeface="Calibri"/>
            </a:endParaRPr>
          </a:p>
          <a:p>
            <a:pPr algn="ctr"/>
            <a:endParaRPr lang="en-US" sz="1200">
              <a:latin typeface="Calibri"/>
              <a:ea typeface="+mn-lt"/>
              <a:cs typeface="Calibri"/>
            </a:endParaRPr>
          </a:p>
          <a:p>
            <a:pPr algn="ctr"/>
            <a:endParaRPr lang="en-US" sz="1200">
              <a:latin typeface="Calibri"/>
              <a:ea typeface="+mn-lt"/>
              <a:cs typeface="Calibri"/>
            </a:endParaRPr>
          </a:p>
          <a:p>
            <a:pPr algn="ctr"/>
            <a:endParaRPr lang="en-US" sz="1200">
              <a:latin typeface="Calibri"/>
              <a:ea typeface="+mn-lt"/>
              <a:cs typeface="Calibri"/>
            </a:endParaRPr>
          </a:p>
          <a:p>
            <a:pPr algn="ctr"/>
            <a:endParaRPr lang="en-US" sz="1200">
              <a:latin typeface="Calibri"/>
              <a:ea typeface="+mn-lt"/>
              <a:cs typeface="Calibri"/>
            </a:endParaRPr>
          </a:p>
          <a:p>
            <a:pPr algn="ctr"/>
            <a:endParaRPr lang="en-US" sz="1200">
              <a:solidFill>
                <a:srgbClr val="243387"/>
              </a:solidFill>
              <a:latin typeface="Calibri"/>
              <a:ea typeface="+mn-lt"/>
              <a:cs typeface="Calibri"/>
            </a:endParaRPr>
          </a:p>
          <a:p>
            <a:pPr algn="ctr"/>
            <a:r>
              <a:rPr lang="en-US" sz="1000" b="1">
                <a:solidFill>
                  <a:srgbClr val="00CCA0"/>
                </a:solidFill>
                <a:latin typeface="Calibri"/>
                <a:ea typeface="Roboto" panose="02000000000000000000" pitchFamily="2" charset="0"/>
                <a:cs typeface="Calibri"/>
                <a:hlinkClick r:id="rId2"/>
              </a:rPr>
              <a:t>https://www.youtube.com/watch?v=3qJz02mV5Vg</a:t>
            </a:r>
            <a:endParaRPr lang="en-US" sz="1000" b="1">
              <a:solidFill>
                <a:srgbClr val="00CCA0"/>
              </a:solidFill>
              <a:latin typeface="Calibri"/>
              <a:ea typeface="Roboto" panose="02000000000000000000" pitchFamily="2" charset="0"/>
              <a:cs typeface="Calibri"/>
            </a:endParaRPr>
          </a:p>
        </p:txBody>
      </p:sp>
      <p:sp>
        <p:nvSpPr>
          <p:cNvPr id="17" name="ZoneTexte 16">
            <a:extLst>
              <a:ext uri="{FF2B5EF4-FFF2-40B4-BE49-F238E27FC236}">
                <a16:creationId xmlns:a16="http://schemas.microsoft.com/office/drawing/2014/main" id="{D42D516F-10AA-46AD-B207-CE81ED3AEDA7}"/>
              </a:ext>
            </a:extLst>
          </p:cNvPr>
          <p:cNvSpPr txBox="1"/>
          <p:nvPr/>
        </p:nvSpPr>
        <p:spPr>
          <a:xfrm>
            <a:off x="2347001" y="2013234"/>
            <a:ext cx="4140199" cy="2616101"/>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fr-FR" b="1">
                <a:solidFill>
                  <a:srgbClr val="243387"/>
                </a:solidFill>
                <a:latin typeface="Calibri"/>
                <a:ea typeface="Roboto" panose="02000000000000000000" pitchFamily="2" charset="0"/>
                <a:cs typeface="Calibri"/>
              </a:rPr>
              <a:t>L'innovation de la Chimie au </a:t>
            </a:r>
          </a:p>
          <a:p>
            <a:pPr algn="ctr"/>
            <a:r>
              <a:rPr lang="fr-FR" b="1">
                <a:solidFill>
                  <a:srgbClr val="243387"/>
                </a:solidFill>
                <a:latin typeface="Calibri"/>
                <a:ea typeface="Roboto" panose="02000000000000000000" pitchFamily="2" charset="0"/>
                <a:cs typeface="Calibri"/>
              </a:rPr>
              <a:t>service de la santé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srgbClr val="243387"/>
                </a:solidFill>
                <a:effectLst/>
                <a:uLnTx/>
                <a:uFillTx/>
                <a:latin typeface="Calibri"/>
                <a:ea typeface="+mn-lt"/>
                <a:cs typeface="Calibri"/>
              </a:rPr>
              <a:t>(durée : 1’40)</a:t>
            </a:r>
            <a:endParaRPr kumimoji="0" lang="en-US" sz="1200" b="0" i="0" u="none" strike="noStrike" kern="1200" cap="none" spc="0" normalizeH="0" baseline="0" noProof="0">
              <a:ln>
                <a:noFill/>
              </a:ln>
              <a:solidFill>
                <a:srgbClr val="243387"/>
              </a:solidFill>
              <a:effectLst/>
              <a:uLnTx/>
              <a:uFillTx/>
              <a:latin typeface="Calibri"/>
              <a:ea typeface="+mn-lt"/>
              <a:cs typeface="Calibri"/>
            </a:endParaRPr>
          </a:p>
          <a:p>
            <a:pPr algn="ctr"/>
            <a:endParaRPr lang="en-US" sz="1000">
              <a:latin typeface="Calibri"/>
              <a:ea typeface="+mn-lt"/>
              <a:cs typeface="Calibri"/>
            </a:endParaRPr>
          </a:p>
          <a:p>
            <a:pPr algn="ctr"/>
            <a:endParaRPr lang="en-US" sz="1000">
              <a:latin typeface="Calibri"/>
              <a:ea typeface="+mn-lt"/>
              <a:cs typeface="Calibri"/>
            </a:endParaRPr>
          </a:p>
          <a:p>
            <a:pPr algn="ctr"/>
            <a:endParaRPr lang="en-US" sz="1000">
              <a:latin typeface="Calibri"/>
              <a:ea typeface="+mn-lt"/>
              <a:cs typeface="Calibri"/>
            </a:endParaRPr>
          </a:p>
          <a:p>
            <a:pPr algn="ctr"/>
            <a:endParaRPr lang="en-US" sz="1000">
              <a:latin typeface="Calibri"/>
              <a:ea typeface="+mn-lt"/>
              <a:cs typeface="Calibri"/>
            </a:endParaRPr>
          </a:p>
          <a:p>
            <a:pPr algn="ctr"/>
            <a:endParaRPr lang="en-US" sz="1000">
              <a:latin typeface="Calibri"/>
              <a:ea typeface="+mn-lt"/>
              <a:cs typeface="Calibri"/>
            </a:endParaRPr>
          </a:p>
          <a:p>
            <a:pPr algn="ctr"/>
            <a:endParaRPr lang="en-US" sz="1000">
              <a:latin typeface="Calibri"/>
              <a:ea typeface="+mn-lt"/>
              <a:cs typeface="Calibri"/>
            </a:endParaRPr>
          </a:p>
          <a:p>
            <a:pPr algn="ctr"/>
            <a:endParaRPr lang="en-US" sz="1000">
              <a:latin typeface="Calibri"/>
              <a:ea typeface="+mn-lt"/>
              <a:cs typeface="Calibri"/>
            </a:endParaRPr>
          </a:p>
          <a:p>
            <a:pPr algn="ctr"/>
            <a:endParaRPr lang="en-US" sz="1000">
              <a:latin typeface="Calibri"/>
              <a:ea typeface="+mn-lt"/>
              <a:cs typeface="Calibri"/>
            </a:endParaRPr>
          </a:p>
          <a:p>
            <a:pPr algn="ctr"/>
            <a:endParaRPr lang="en-US" sz="1000">
              <a:latin typeface="Calibri"/>
              <a:ea typeface="+mn-lt"/>
              <a:cs typeface="Calibri"/>
            </a:endParaRPr>
          </a:p>
          <a:p>
            <a:pPr algn="ctr"/>
            <a:endParaRPr lang="en-US" sz="1000">
              <a:latin typeface="Calibri"/>
              <a:ea typeface="+mn-lt"/>
              <a:cs typeface="Calibri"/>
            </a:endParaRPr>
          </a:p>
          <a:p>
            <a:pPr algn="ctr"/>
            <a:endParaRPr lang="en-US" sz="1000">
              <a:latin typeface="Calibri"/>
              <a:ea typeface="+mn-lt"/>
              <a:cs typeface="Calibri"/>
            </a:endParaRPr>
          </a:p>
          <a:p>
            <a:pPr algn="ctr"/>
            <a:r>
              <a:rPr lang="fr-FR" sz="1000" b="1">
                <a:solidFill>
                  <a:srgbClr val="00CCA0"/>
                </a:solidFill>
                <a:latin typeface="Calibri"/>
                <a:ea typeface="Roboto" panose="02000000000000000000" pitchFamily="2" charset="0"/>
                <a:cs typeface="Calibri"/>
                <a:hlinkClick r:id="rId3"/>
              </a:rPr>
              <a:t>https://www.youtube.com/watch?v=73n6rfiWiCI</a:t>
            </a:r>
            <a:endParaRPr lang="fr-FR" sz="1000" b="1">
              <a:solidFill>
                <a:srgbClr val="00CCA0"/>
              </a:solidFill>
              <a:latin typeface="Calibri"/>
              <a:ea typeface="Roboto" panose="02000000000000000000" pitchFamily="2" charset="0"/>
              <a:cs typeface="Calibri"/>
            </a:endParaRPr>
          </a:p>
        </p:txBody>
      </p:sp>
      <p:sp>
        <p:nvSpPr>
          <p:cNvPr id="15" name="ZoneTexte 14">
            <a:extLst>
              <a:ext uri="{FF2B5EF4-FFF2-40B4-BE49-F238E27FC236}">
                <a16:creationId xmlns:a16="http://schemas.microsoft.com/office/drawing/2014/main" id="{217B0B06-6858-3B2B-AE25-F2754814F649}"/>
              </a:ext>
            </a:extLst>
          </p:cNvPr>
          <p:cNvSpPr txBox="1"/>
          <p:nvPr/>
        </p:nvSpPr>
        <p:spPr>
          <a:xfrm>
            <a:off x="5541243" y="1176295"/>
            <a:ext cx="3759200" cy="2585323"/>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fr-FR" b="1">
                <a:solidFill>
                  <a:srgbClr val="243387"/>
                </a:solidFill>
                <a:latin typeface="Calibri"/>
                <a:ea typeface="Roboto" panose="02000000000000000000" pitchFamily="2" charset="0"/>
                <a:cs typeface="Calibri"/>
              </a:rPr>
              <a:t>L'innovation de la Chimie au</a:t>
            </a:r>
          </a:p>
          <a:p>
            <a:pPr algn="ctr"/>
            <a:r>
              <a:rPr lang="fr-FR" b="1">
                <a:solidFill>
                  <a:srgbClr val="243387"/>
                </a:solidFill>
                <a:latin typeface="Calibri"/>
                <a:ea typeface="Roboto" panose="02000000000000000000" pitchFamily="2" charset="0"/>
                <a:cs typeface="Calibri"/>
              </a:rPr>
              <a:t>service de la mobilité</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a:solidFill>
                  <a:srgbClr val="243387"/>
                </a:solidFill>
                <a:latin typeface="Calibri"/>
                <a:ea typeface="+mn-lt"/>
                <a:cs typeface="Calibri"/>
              </a:rPr>
              <a:t>(durée : 1’43)</a:t>
            </a:r>
            <a:endParaRPr kumimoji="0" lang="en-US" sz="1800" b="0" i="0" u="none" strike="noStrike" kern="1200" cap="none" spc="0" normalizeH="0" baseline="0" noProof="0">
              <a:ln>
                <a:noFill/>
              </a:ln>
              <a:solidFill>
                <a:srgbClr val="243387"/>
              </a:solidFill>
              <a:effectLst/>
              <a:uLnTx/>
              <a:uFillTx/>
              <a:latin typeface="Calibri"/>
              <a:ea typeface="+mn-lt"/>
              <a:cs typeface="Calibri"/>
            </a:endParaRPr>
          </a:p>
          <a:p>
            <a:pPr algn="ctr"/>
            <a:endParaRPr lang="en-US" sz="1200">
              <a:latin typeface="Calibri"/>
              <a:ea typeface="+mn-lt"/>
              <a:cs typeface="Calibri"/>
            </a:endParaRPr>
          </a:p>
          <a:p>
            <a:pPr algn="ctr"/>
            <a:endParaRPr lang="en-US" sz="1200">
              <a:latin typeface="Calibri"/>
              <a:ea typeface="+mn-lt"/>
              <a:cs typeface="Calibri"/>
            </a:endParaRPr>
          </a:p>
          <a:p>
            <a:pPr algn="ctr"/>
            <a:endParaRPr lang="en-US" sz="1200">
              <a:latin typeface="Calibri"/>
              <a:ea typeface="+mn-lt"/>
              <a:cs typeface="Calibri"/>
            </a:endParaRPr>
          </a:p>
          <a:p>
            <a:pPr algn="ctr"/>
            <a:endParaRPr lang="en-US" sz="1200">
              <a:latin typeface="Calibri"/>
              <a:ea typeface="+mn-lt"/>
              <a:cs typeface="Calibri"/>
            </a:endParaRPr>
          </a:p>
          <a:p>
            <a:pPr algn="ctr"/>
            <a:endParaRPr lang="en-US" sz="1200">
              <a:latin typeface="Calibri"/>
              <a:ea typeface="+mn-lt"/>
              <a:cs typeface="Calibri"/>
            </a:endParaRPr>
          </a:p>
          <a:p>
            <a:pPr algn="ctr"/>
            <a:endParaRPr lang="en-US" sz="1200">
              <a:latin typeface="Calibri"/>
              <a:ea typeface="+mn-lt"/>
              <a:cs typeface="Calibri"/>
            </a:endParaRPr>
          </a:p>
          <a:p>
            <a:pPr algn="ctr"/>
            <a:endParaRPr lang="en-US" sz="1200">
              <a:latin typeface="Calibri"/>
              <a:ea typeface="+mn-lt"/>
              <a:cs typeface="Calibri"/>
            </a:endParaRPr>
          </a:p>
          <a:p>
            <a:pPr algn="ctr"/>
            <a:endParaRPr lang="en-US" sz="1200">
              <a:latin typeface="Calibri"/>
              <a:ea typeface="+mn-lt"/>
              <a:cs typeface="Calibri"/>
            </a:endParaRPr>
          </a:p>
          <a:p>
            <a:pPr algn="ctr"/>
            <a:endParaRPr lang="en-US" sz="1200">
              <a:solidFill>
                <a:srgbClr val="243387"/>
              </a:solidFill>
              <a:latin typeface="Calibri"/>
              <a:ea typeface="+mn-lt"/>
              <a:cs typeface="Calibri"/>
            </a:endParaRPr>
          </a:p>
          <a:p>
            <a:pPr algn="ctr"/>
            <a:r>
              <a:rPr lang="en-US" sz="1000" b="1">
                <a:solidFill>
                  <a:srgbClr val="00CCA0"/>
                </a:solidFill>
                <a:latin typeface="Calibri"/>
                <a:ea typeface="Roboto" panose="02000000000000000000" pitchFamily="2" charset="0"/>
                <a:cs typeface="Calibri"/>
                <a:hlinkClick r:id="rId4"/>
              </a:rPr>
              <a:t>https://www.youtube.com/watch?v=7nn9uP2YWoM</a:t>
            </a:r>
            <a:endParaRPr lang="en-US" sz="1000" b="1">
              <a:solidFill>
                <a:srgbClr val="00CCA0"/>
              </a:solidFill>
              <a:latin typeface="Calibri"/>
              <a:ea typeface="Roboto" panose="02000000000000000000" pitchFamily="2" charset="0"/>
              <a:cs typeface="Calibri"/>
            </a:endParaRPr>
          </a:p>
        </p:txBody>
      </p:sp>
      <p:pic>
        <p:nvPicPr>
          <p:cNvPr id="9" name="Image 8">
            <a:extLst>
              <a:ext uri="{FF2B5EF4-FFF2-40B4-BE49-F238E27FC236}">
                <a16:creationId xmlns:a16="http://schemas.microsoft.com/office/drawing/2014/main" id="{5D97D212-BC19-B348-692F-8907A17F65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02459" y="2852064"/>
            <a:ext cx="2629285" cy="1478973"/>
          </a:xfrm>
          <a:prstGeom prst="rect">
            <a:avLst/>
          </a:prstGeom>
        </p:spPr>
      </p:pic>
      <p:pic>
        <p:nvPicPr>
          <p:cNvPr id="16" name="Image 15">
            <a:extLst>
              <a:ext uri="{FF2B5EF4-FFF2-40B4-BE49-F238E27FC236}">
                <a16:creationId xmlns:a16="http://schemas.microsoft.com/office/drawing/2014/main" id="{0DF4FFD3-D5B1-740A-AAF1-32C252938F3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3566" y="1996109"/>
            <a:ext cx="2629285" cy="1478973"/>
          </a:xfrm>
          <a:prstGeom prst="rect">
            <a:avLst/>
          </a:prstGeom>
        </p:spPr>
      </p:pic>
      <p:pic>
        <p:nvPicPr>
          <p:cNvPr id="19" name="Image 18" descr="Une image contenant texte&#10;&#10;Description générée automatiquement">
            <a:extLst>
              <a:ext uri="{FF2B5EF4-FFF2-40B4-BE49-F238E27FC236}">
                <a16:creationId xmlns:a16="http://schemas.microsoft.com/office/drawing/2014/main" id="{0482D6A3-6B53-D63E-0CA6-33152083762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08914" y="1994818"/>
            <a:ext cx="2623859" cy="1475920"/>
          </a:xfrm>
          <a:prstGeom prst="rect">
            <a:avLst/>
          </a:prstGeom>
        </p:spPr>
      </p:pic>
    </p:spTree>
    <p:extLst>
      <p:ext uri="{BB962C8B-B14F-4D97-AF65-F5344CB8AC3E}">
        <p14:creationId xmlns:p14="http://schemas.microsoft.com/office/powerpoint/2010/main" val="4125496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030A0">
            <a:alpha val="20000"/>
          </a:srgbClr>
        </a:solidFill>
        <a:effectLst/>
      </p:bgPr>
    </p:bg>
    <p:spTree>
      <p:nvGrpSpPr>
        <p:cNvPr id="1" name=""/>
        <p:cNvGrpSpPr/>
        <p:nvPr/>
      </p:nvGrpSpPr>
      <p:grpSpPr>
        <a:xfrm>
          <a:off x="0" y="0"/>
          <a:ext cx="0" cy="0"/>
          <a:chOff x="0" y="0"/>
          <a:chExt cx="0" cy="0"/>
        </a:xfrm>
      </p:grpSpPr>
      <p:sp>
        <p:nvSpPr>
          <p:cNvPr id="5" name="Titre 3">
            <a:extLst>
              <a:ext uri="{FF2B5EF4-FFF2-40B4-BE49-F238E27FC236}">
                <a16:creationId xmlns:a16="http://schemas.microsoft.com/office/drawing/2014/main" id="{A21D13A1-AF7E-4D24-A9D3-344C900D977E}"/>
              </a:ext>
            </a:extLst>
          </p:cNvPr>
          <p:cNvSpPr>
            <a:spLocks noGrp="1"/>
          </p:cNvSpPr>
          <p:nvPr>
            <p:ph type="title"/>
          </p:nvPr>
        </p:nvSpPr>
        <p:spPr>
          <a:xfrm>
            <a:off x="973878" y="127702"/>
            <a:ext cx="7196244" cy="437207"/>
          </a:xfrm>
        </p:spPr>
        <p:txBody>
          <a:bodyPr/>
          <a:lstStyle/>
          <a:p>
            <a:pPr algn="ctr"/>
            <a:r>
              <a:rPr lang="fr-FR" sz="2500">
                <a:latin typeface="Calibri"/>
                <a:cs typeface="Calibri"/>
              </a:rPr>
              <a:t>Vidéos Formations / Orientation</a:t>
            </a:r>
            <a:endParaRPr lang="fr-FR" sz="2500">
              <a:latin typeface="Calibri"/>
            </a:endParaRPr>
          </a:p>
        </p:txBody>
      </p:sp>
      <p:sp>
        <p:nvSpPr>
          <p:cNvPr id="7" name="ZoneTexte 6">
            <a:extLst>
              <a:ext uri="{FF2B5EF4-FFF2-40B4-BE49-F238E27FC236}">
                <a16:creationId xmlns:a16="http://schemas.microsoft.com/office/drawing/2014/main" id="{95AC2709-B078-4915-8F74-0177D2339867}"/>
              </a:ext>
            </a:extLst>
          </p:cNvPr>
          <p:cNvSpPr txBox="1"/>
          <p:nvPr/>
        </p:nvSpPr>
        <p:spPr>
          <a:xfrm>
            <a:off x="615812" y="2891230"/>
            <a:ext cx="2710627" cy="738664"/>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200">
                <a:latin typeface="Calibri"/>
                <a:ea typeface="+mn-lt"/>
                <a:cs typeface="Calibri"/>
              </a:rPr>
              <a:t>Courte video introductive pour </a:t>
            </a:r>
            <a:r>
              <a:rPr lang="en-US" sz="1200" err="1">
                <a:latin typeface="Calibri"/>
                <a:ea typeface="+mn-lt"/>
                <a:cs typeface="Calibri"/>
              </a:rPr>
              <a:t>parler</a:t>
            </a:r>
            <a:r>
              <a:rPr lang="en-US" sz="1200">
                <a:latin typeface="Calibri"/>
                <a:ea typeface="+mn-lt"/>
                <a:cs typeface="Calibri"/>
              </a:rPr>
              <a:t> des métiers et des formations</a:t>
            </a:r>
          </a:p>
          <a:p>
            <a:pPr algn="ctr"/>
            <a:endParaRPr lang="en-US" sz="1200">
              <a:solidFill>
                <a:srgbClr val="000000"/>
              </a:solidFill>
              <a:latin typeface="Calibri"/>
              <a:ea typeface="+mn-lt"/>
              <a:cs typeface="Calibri"/>
            </a:endParaRPr>
          </a:p>
          <a:p>
            <a:pPr algn="ctr"/>
            <a:r>
              <a:rPr lang="fr-FR" sz="1200" b="1">
                <a:solidFill>
                  <a:srgbClr val="00CCA0"/>
                </a:solidFill>
                <a:latin typeface="Calibri"/>
                <a:ea typeface="+mn-lt"/>
                <a:cs typeface="Calibri"/>
                <a:hlinkClick r:id="rId2">
                  <a:extLst>
                    <a:ext uri="{A12FA001-AC4F-418D-AE19-62706E023703}">
                      <ahyp:hlinkClr xmlns:ahyp="http://schemas.microsoft.com/office/drawing/2018/hyperlinkcolor" val="tx"/>
                    </a:ext>
                  </a:extLst>
                </a:hlinkClick>
              </a:rPr>
              <a:t>www.youtube.com/watch?v=x2gk1FMttIc</a:t>
            </a:r>
            <a:endParaRPr lang="fr-FR" sz="1200" b="1">
              <a:solidFill>
                <a:srgbClr val="00CCA0"/>
              </a:solidFill>
              <a:latin typeface="Calibri"/>
              <a:ea typeface="+mn-lt"/>
              <a:cs typeface="Calibri"/>
            </a:endParaRPr>
          </a:p>
        </p:txBody>
      </p:sp>
      <p:sp>
        <p:nvSpPr>
          <p:cNvPr id="14" name="ZoneTexte 13">
            <a:extLst>
              <a:ext uri="{FF2B5EF4-FFF2-40B4-BE49-F238E27FC236}">
                <a16:creationId xmlns:a16="http://schemas.microsoft.com/office/drawing/2014/main" id="{FA7770A2-CC3D-40EF-9182-C93DA29E2163}"/>
              </a:ext>
            </a:extLst>
          </p:cNvPr>
          <p:cNvSpPr txBox="1"/>
          <p:nvPr/>
        </p:nvSpPr>
        <p:spPr>
          <a:xfrm>
            <a:off x="814340" y="936364"/>
            <a:ext cx="2313575" cy="43088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400" b="1">
                <a:solidFill>
                  <a:srgbClr val="243387"/>
                </a:solidFill>
                <a:latin typeface="Calibri" panose="020F0502020204030204" pitchFamily="34" charset="0"/>
                <a:ea typeface="Roboto" panose="02000000000000000000" pitchFamily="2" charset="0"/>
                <a:cs typeface="Calibri" panose="020F0502020204030204" pitchFamily="34" charset="0"/>
              </a:rPr>
              <a:t>La Chimie, 3 </a:t>
            </a:r>
            <a:r>
              <a:rPr lang="en-US" sz="1400" b="1" err="1">
                <a:solidFill>
                  <a:srgbClr val="243387"/>
                </a:solidFill>
                <a:latin typeface="Calibri" panose="020F0502020204030204" pitchFamily="34" charset="0"/>
                <a:ea typeface="Roboto" panose="02000000000000000000" pitchFamily="2" charset="0"/>
                <a:cs typeface="Calibri" panose="020F0502020204030204" pitchFamily="34" charset="0"/>
              </a:rPr>
              <a:t>voies</a:t>
            </a:r>
            <a:r>
              <a:rPr lang="en-US" sz="1400" b="1">
                <a:solidFill>
                  <a:srgbClr val="243387"/>
                </a:solidFill>
                <a:latin typeface="Calibri" panose="020F0502020204030204" pitchFamily="34" charset="0"/>
                <a:ea typeface="Roboto" panose="02000000000000000000" pitchFamily="2" charset="0"/>
                <a:cs typeface="Calibri" panose="020F0502020204030204" pitchFamily="34" charset="0"/>
              </a:rPr>
              <a:t> pour</a:t>
            </a:r>
            <a:endParaRPr lang="fr-FR" sz="1400" b="1">
              <a:solidFill>
                <a:srgbClr val="243387"/>
              </a:solidFill>
              <a:latin typeface="Calibri" panose="020F0502020204030204" pitchFamily="34" charset="0"/>
              <a:ea typeface="Roboto" panose="02000000000000000000" pitchFamily="2" charset="0"/>
              <a:cs typeface="Calibri" panose="020F0502020204030204" pitchFamily="34" charset="0"/>
            </a:endParaRPr>
          </a:p>
          <a:p>
            <a:pPr algn="ctr"/>
            <a:r>
              <a:rPr lang="en-US" sz="1400" b="1" err="1">
                <a:solidFill>
                  <a:srgbClr val="243387"/>
                </a:solidFill>
                <a:latin typeface="Calibri" panose="020F0502020204030204" pitchFamily="34" charset="0"/>
                <a:ea typeface="Roboto" panose="02000000000000000000" pitchFamily="2" charset="0"/>
                <a:cs typeface="Calibri" panose="020F0502020204030204" pitchFamily="34" charset="0"/>
              </a:rPr>
              <a:t>une</a:t>
            </a:r>
            <a:r>
              <a:rPr lang="en-US" sz="1400" b="1">
                <a:solidFill>
                  <a:srgbClr val="243387"/>
                </a:solidFill>
                <a:latin typeface="Calibri" panose="020F0502020204030204" pitchFamily="34" charset="0"/>
                <a:ea typeface="Roboto" panose="02000000000000000000" pitchFamily="2" charset="0"/>
                <a:cs typeface="Calibri" panose="020F0502020204030204" pitchFamily="34" charset="0"/>
              </a:rPr>
              <a:t> </a:t>
            </a:r>
            <a:r>
              <a:rPr lang="en-US" sz="1400" b="1" err="1">
                <a:solidFill>
                  <a:srgbClr val="243387"/>
                </a:solidFill>
                <a:latin typeface="Calibri" panose="020F0502020204030204" pitchFamily="34" charset="0"/>
                <a:ea typeface="Roboto" panose="02000000000000000000" pitchFamily="2" charset="0"/>
                <a:cs typeface="Calibri" panose="020F0502020204030204" pitchFamily="34" charset="0"/>
              </a:rPr>
              <a:t>infinité</a:t>
            </a:r>
            <a:r>
              <a:rPr lang="en-US" sz="1400" b="1">
                <a:solidFill>
                  <a:srgbClr val="243387"/>
                </a:solidFill>
                <a:latin typeface="Calibri" panose="020F0502020204030204" pitchFamily="34" charset="0"/>
                <a:ea typeface="Roboto" panose="02000000000000000000" pitchFamily="2" charset="0"/>
                <a:cs typeface="Calibri" panose="020F0502020204030204" pitchFamily="34" charset="0"/>
              </a:rPr>
              <a:t> de métiers</a:t>
            </a:r>
            <a:r>
              <a:rPr lang="fr-FR" sz="1400" b="1">
                <a:solidFill>
                  <a:srgbClr val="243387"/>
                </a:solidFill>
                <a:latin typeface="Calibri"/>
                <a:ea typeface="Roboto" panose="02000000000000000000" pitchFamily="2" charset="0"/>
                <a:cs typeface="Calibri"/>
              </a:rPr>
              <a:t> </a:t>
            </a:r>
            <a:r>
              <a:rPr lang="en-US" sz="1400" b="1">
                <a:solidFill>
                  <a:srgbClr val="243387"/>
                </a:solidFill>
                <a:latin typeface="Calibri" panose="020F0502020204030204" pitchFamily="34" charset="0"/>
                <a:ea typeface="Roboto" panose="02000000000000000000" pitchFamily="2" charset="0"/>
                <a:cs typeface="Calibri" panose="020F0502020204030204" pitchFamily="34" charset="0"/>
              </a:rPr>
              <a:t>​</a:t>
            </a:r>
            <a:endParaRPr lang="fr-FR" sz="1400" b="1">
              <a:solidFill>
                <a:srgbClr val="243387"/>
              </a:solidFill>
              <a:latin typeface="Calibri" panose="020F0502020204030204" pitchFamily="34" charset="0"/>
              <a:cs typeface="Calibri" panose="020F0502020204030204" pitchFamily="34" charset="0"/>
            </a:endParaRPr>
          </a:p>
        </p:txBody>
      </p:sp>
      <p:sp>
        <p:nvSpPr>
          <p:cNvPr id="17" name="ZoneTexte 16">
            <a:extLst>
              <a:ext uri="{FF2B5EF4-FFF2-40B4-BE49-F238E27FC236}">
                <a16:creationId xmlns:a16="http://schemas.microsoft.com/office/drawing/2014/main" id="{8CAEFEC6-8213-4E5E-9779-3BE62F554259}"/>
              </a:ext>
            </a:extLst>
          </p:cNvPr>
          <p:cNvSpPr txBox="1"/>
          <p:nvPr/>
        </p:nvSpPr>
        <p:spPr>
          <a:xfrm>
            <a:off x="5582203" y="3813996"/>
            <a:ext cx="2801134" cy="553998"/>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fr-FR" sz="1200" b="1" u="sng">
                <a:solidFill>
                  <a:srgbClr val="00CCA0"/>
                </a:solidFill>
                <a:latin typeface="Calibri"/>
                <a:ea typeface="+mn-lt"/>
                <a:cs typeface="Calibri"/>
                <a:hlinkClick r:id="rId3"/>
              </a:rPr>
              <a:t>BAC PRO PCEPC (ex Industrie des procédés)</a:t>
            </a:r>
            <a:endParaRPr lang="fr-FR" sz="1200">
              <a:latin typeface="Calibri" panose="020F0502020204030204" pitchFamily="34" charset="0"/>
              <a:cs typeface="Calibri" panose="020F0502020204030204" pitchFamily="34" charset="0"/>
            </a:endParaRPr>
          </a:p>
          <a:p>
            <a:pPr algn="ctr"/>
            <a:r>
              <a:rPr lang="fr-FR" sz="1200" b="1" u="sng">
                <a:solidFill>
                  <a:srgbClr val="00CCA0"/>
                </a:solidFill>
                <a:latin typeface="Calibri" panose="020F0502020204030204" pitchFamily="34" charset="0"/>
                <a:ea typeface="Roboto" panose="02000000000000000000" pitchFamily="2" charset="0"/>
                <a:cs typeface="Calibri" panose="020F0502020204030204" pitchFamily="34" charset="0"/>
                <a:hlinkClick r:id="rId4">
                  <a:extLst>
                    <a:ext uri="{A12FA001-AC4F-418D-AE19-62706E023703}">
                      <ahyp:hlinkClr xmlns:ahyp="http://schemas.microsoft.com/office/drawing/2018/hyperlinkcolor" val="tx"/>
                    </a:ext>
                  </a:extLst>
                </a:hlinkClick>
              </a:rPr>
              <a:t>BTS Pilotage de Procédés</a:t>
            </a:r>
            <a:endParaRPr lang="fr-FR" sz="1200" b="1" u="sng">
              <a:solidFill>
                <a:srgbClr val="00CCA0"/>
              </a:solidFill>
              <a:latin typeface="Calibri" panose="020F0502020204030204" pitchFamily="34" charset="0"/>
              <a:ea typeface="+mn-lt"/>
              <a:cs typeface="Calibri" panose="020F0502020204030204" pitchFamily="34" charset="0"/>
            </a:endParaRPr>
          </a:p>
          <a:p>
            <a:pPr algn="ctr"/>
            <a:r>
              <a:rPr lang="fr-FR" sz="1200" b="1" u="sng">
                <a:solidFill>
                  <a:srgbClr val="00CCA0"/>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BTS Métiers de la Chimie</a:t>
            </a:r>
            <a:endParaRPr lang="en-US" sz="1200" b="1" u="sng">
              <a:solidFill>
                <a:srgbClr val="00CCA0"/>
              </a:solidFill>
              <a:latin typeface="Calibri" panose="020F0502020204030204" pitchFamily="34" charset="0"/>
              <a:cs typeface="Calibri" panose="020F0502020204030204" pitchFamily="34" charset="0"/>
            </a:endParaRPr>
          </a:p>
        </p:txBody>
      </p:sp>
      <p:sp>
        <p:nvSpPr>
          <p:cNvPr id="28" name="ZoneTexte 27">
            <a:extLst>
              <a:ext uri="{FF2B5EF4-FFF2-40B4-BE49-F238E27FC236}">
                <a16:creationId xmlns:a16="http://schemas.microsoft.com/office/drawing/2014/main" id="{3B899390-E5F5-4B83-9E11-41A692B75300}"/>
              </a:ext>
            </a:extLst>
          </p:cNvPr>
          <p:cNvSpPr txBox="1"/>
          <p:nvPr/>
        </p:nvSpPr>
        <p:spPr>
          <a:xfrm>
            <a:off x="6053878" y="936364"/>
            <a:ext cx="1857783" cy="215444"/>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400" b="1" err="1">
                <a:solidFill>
                  <a:srgbClr val="243387"/>
                </a:solidFill>
                <a:latin typeface="Calibri" panose="020F0502020204030204" pitchFamily="34" charset="0"/>
                <a:ea typeface="Roboto" panose="02000000000000000000" pitchFamily="2" charset="0"/>
                <a:cs typeface="Calibri" panose="020F0502020204030204" pitchFamily="34" charset="0"/>
              </a:rPr>
              <a:t>Vidéos</a:t>
            </a:r>
            <a:r>
              <a:rPr lang="en-US" sz="1400" b="1">
                <a:solidFill>
                  <a:srgbClr val="243387"/>
                </a:solidFill>
                <a:latin typeface="Calibri" panose="020F0502020204030204" pitchFamily="34" charset="0"/>
                <a:ea typeface="Roboto" panose="02000000000000000000" pitchFamily="2" charset="0"/>
                <a:cs typeface="Calibri" panose="020F0502020204030204" pitchFamily="34" charset="0"/>
              </a:rPr>
              <a:t> </a:t>
            </a:r>
            <a:r>
              <a:rPr lang="fr-FR" sz="1400" b="1">
                <a:solidFill>
                  <a:srgbClr val="243387"/>
                </a:solidFill>
                <a:latin typeface="Calibri" panose="020F0502020204030204" pitchFamily="34" charset="0"/>
                <a:ea typeface="Roboto" panose="02000000000000000000" pitchFamily="2" charset="0"/>
                <a:cs typeface="Calibri" panose="020F0502020204030204" pitchFamily="34" charset="0"/>
              </a:rPr>
              <a:t>BAC et BTS</a:t>
            </a:r>
            <a:endParaRPr lang="fr-FR" sz="1400" b="1">
              <a:solidFill>
                <a:srgbClr val="243387"/>
              </a:solidFill>
              <a:latin typeface="Calibri" panose="020F0502020204030204" pitchFamily="34" charset="0"/>
              <a:cs typeface="Calibri" panose="020F0502020204030204" pitchFamily="34" charset="0"/>
            </a:endParaRPr>
          </a:p>
        </p:txBody>
      </p:sp>
      <p:pic>
        <p:nvPicPr>
          <p:cNvPr id="21" name="Image 20">
            <a:hlinkClick r:id="rId3"/>
            <a:extLst>
              <a:ext uri="{FF2B5EF4-FFF2-40B4-BE49-F238E27FC236}">
                <a16:creationId xmlns:a16="http://schemas.microsoft.com/office/drawing/2014/main" id="{C367FBA5-102D-49CF-8F37-69C62F1920A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748245" y="1472760"/>
            <a:ext cx="1857783" cy="1054505"/>
          </a:xfrm>
          <a:prstGeom prst="rect">
            <a:avLst/>
          </a:prstGeom>
        </p:spPr>
      </p:pic>
      <p:pic>
        <p:nvPicPr>
          <p:cNvPr id="13" name="Image 12">
            <a:hlinkClick r:id="rId4"/>
            <a:extLst>
              <a:ext uri="{FF2B5EF4-FFF2-40B4-BE49-F238E27FC236}">
                <a16:creationId xmlns:a16="http://schemas.microsoft.com/office/drawing/2014/main" id="{176A9700-288A-4276-B981-C669FDE7306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97637" y="2039112"/>
            <a:ext cx="1857783" cy="1054815"/>
          </a:xfrm>
          <a:prstGeom prst="rect">
            <a:avLst/>
          </a:prstGeom>
        </p:spPr>
      </p:pic>
      <p:pic>
        <p:nvPicPr>
          <p:cNvPr id="10" name="Image 9">
            <a:hlinkClick r:id="rId5"/>
            <a:extLst>
              <a:ext uri="{FF2B5EF4-FFF2-40B4-BE49-F238E27FC236}">
                <a16:creationId xmlns:a16="http://schemas.microsoft.com/office/drawing/2014/main" id="{91FBC5BC-12E1-48FA-8B77-90028F65641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748246" y="2730772"/>
            <a:ext cx="1857783" cy="1008382"/>
          </a:xfrm>
          <a:prstGeom prst="rect">
            <a:avLst/>
          </a:prstGeom>
        </p:spPr>
      </p:pic>
      <p:pic>
        <p:nvPicPr>
          <p:cNvPr id="24" name="Image 23">
            <a:hlinkClick r:id="rId2"/>
            <a:extLst>
              <a:ext uri="{FF2B5EF4-FFF2-40B4-BE49-F238E27FC236}">
                <a16:creationId xmlns:a16="http://schemas.microsoft.com/office/drawing/2014/main" id="{4135F929-A6CB-453E-8207-86FE592C73A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14340" y="1496387"/>
            <a:ext cx="2313575" cy="1302949"/>
          </a:xfrm>
          <a:prstGeom prst="rect">
            <a:avLst/>
          </a:prstGeom>
        </p:spPr>
      </p:pic>
    </p:spTree>
    <p:extLst>
      <p:ext uri="{BB962C8B-B14F-4D97-AF65-F5344CB8AC3E}">
        <p14:creationId xmlns:p14="http://schemas.microsoft.com/office/powerpoint/2010/main" val="1478588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030A0">
            <a:alpha val="20000"/>
          </a:srgbClr>
        </a:solidFill>
        <a:effectLst/>
      </p:bgPr>
    </p:bg>
    <p:spTree>
      <p:nvGrpSpPr>
        <p:cNvPr id="1" name=""/>
        <p:cNvGrpSpPr/>
        <p:nvPr/>
      </p:nvGrpSpPr>
      <p:grpSpPr>
        <a:xfrm>
          <a:off x="0" y="0"/>
          <a:ext cx="0" cy="0"/>
          <a:chOff x="0" y="0"/>
          <a:chExt cx="0" cy="0"/>
        </a:xfrm>
      </p:grpSpPr>
      <p:sp>
        <p:nvSpPr>
          <p:cNvPr id="3" name="Titre 3">
            <a:extLst>
              <a:ext uri="{FF2B5EF4-FFF2-40B4-BE49-F238E27FC236}">
                <a16:creationId xmlns:a16="http://schemas.microsoft.com/office/drawing/2014/main" id="{3BF01EF8-12E5-48D0-827F-2DFFF8A18922}"/>
              </a:ext>
            </a:extLst>
          </p:cNvPr>
          <p:cNvSpPr>
            <a:spLocks noGrp="1"/>
          </p:cNvSpPr>
          <p:nvPr>
            <p:ph type="title"/>
          </p:nvPr>
        </p:nvSpPr>
        <p:spPr>
          <a:xfrm>
            <a:off x="975185" y="160439"/>
            <a:ext cx="7196244" cy="993775"/>
          </a:xfrm>
        </p:spPr>
        <p:txBody>
          <a:bodyPr/>
          <a:lstStyle/>
          <a:p>
            <a:pPr algn="ctr"/>
            <a:r>
              <a:rPr lang="fr-FR" sz="2500">
                <a:latin typeface="Calibri"/>
                <a:cs typeface="Calibri"/>
              </a:rPr>
              <a:t>Vidéos et Témoignages Métiers</a:t>
            </a:r>
          </a:p>
          <a:p>
            <a:endParaRPr lang="fr-FR" sz="2400" b="0">
              <a:latin typeface="Roboto" panose="02000000000000000000"/>
            </a:endParaRPr>
          </a:p>
          <a:p>
            <a:endParaRPr lang="fr-FR" sz="2400">
              <a:latin typeface="Roboto" panose="02000000000000000000"/>
            </a:endParaRPr>
          </a:p>
        </p:txBody>
      </p:sp>
      <p:sp>
        <p:nvSpPr>
          <p:cNvPr id="2" name="ZoneTexte 1">
            <a:extLst>
              <a:ext uri="{FF2B5EF4-FFF2-40B4-BE49-F238E27FC236}">
                <a16:creationId xmlns:a16="http://schemas.microsoft.com/office/drawing/2014/main" id="{550789DF-484C-4900-AC03-A25AE605797A}"/>
              </a:ext>
            </a:extLst>
          </p:cNvPr>
          <p:cNvSpPr txBox="1"/>
          <p:nvPr/>
        </p:nvSpPr>
        <p:spPr>
          <a:xfrm>
            <a:off x="199356" y="1148818"/>
            <a:ext cx="5531194" cy="1523494"/>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sz="1100" dirty="0" err="1">
                <a:solidFill>
                  <a:srgbClr val="002060"/>
                </a:solidFill>
                <a:latin typeface="Calibri"/>
                <a:ea typeface="Roboto"/>
                <a:cs typeface="Calibri"/>
              </a:rPr>
              <a:t>Conférence</a:t>
            </a:r>
            <a:r>
              <a:rPr lang="en-US" sz="1100" dirty="0">
                <a:solidFill>
                  <a:srgbClr val="002060"/>
                </a:solidFill>
                <a:latin typeface="Calibri"/>
                <a:ea typeface="Roboto"/>
                <a:cs typeface="Calibri"/>
              </a:rPr>
              <a:t> </a:t>
            </a:r>
            <a:r>
              <a:rPr lang="en-US" sz="1100" dirty="0" err="1">
                <a:solidFill>
                  <a:srgbClr val="002060"/>
                </a:solidFill>
                <a:latin typeface="Calibri"/>
                <a:ea typeface="Roboto"/>
                <a:cs typeface="Calibri"/>
              </a:rPr>
              <a:t>organisée</a:t>
            </a:r>
            <a:r>
              <a:rPr lang="en-US" sz="1100" dirty="0">
                <a:solidFill>
                  <a:srgbClr val="002060"/>
                </a:solidFill>
                <a:latin typeface="Calibri"/>
                <a:ea typeface="Roboto"/>
                <a:cs typeface="Calibri"/>
              </a:rPr>
              <a:t> dans le cadre du </a:t>
            </a:r>
            <a:r>
              <a:rPr lang="en-US" sz="1100" b="1" dirty="0">
                <a:solidFill>
                  <a:srgbClr val="002060"/>
                </a:solidFill>
                <a:latin typeface="Calibri"/>
                <a:ea typeface="Roboto"/>
                <a:cs typeface="Calibri"/>
              </a:rPr>
              <a:t>salon </a:t>
            </a:r>
            <a:r>
              <a:rPr lang="en-US" sz="1100" b="1" dirty="0" err="1">
                <a:solidFill>
                  <a:srgbClr val="002060"/>
                </a:solidFill>
                <a:latin typeface="Calibri"/>
                <a:ea typeface="Roboto"/>
                <a:cs typeface="Calibri"/>
              </a:rPr>
              <a:t>virtuel</a:t>
            </a:r>
            <a:r>
              <a:rPr lang="en-US" sz="1100" b="1" dirty="0">
                <a:solidFill>
                  <a:srgbClr val="002060"/>
                </a:solidFill>
                <a:latin typeface="Calibri"/>
                <a:ea typeface="Roboto"/>
                <a:cs typeface="Calibri"/>
              </a:rPr>
              <a:t> "A chacun SON </a:t>
            </a:r>
            <a:r>
              <a:rPr lang="en-US" sz="1100" b="1" dirty="0" err="1">
                <a:solidFill>
                  <a:srgbClr val="002060"/>
                </a:solidFill>
                <a:latin typeface="Calibri"/>
                <a:ea typeface="Roboto"/>
                <a:cs typeface="Calibri"/>
              </a:rPr>
              <a:t>industrie</a:t>
            </a:r>
            <a:r>
              <a:rPr lang="en-US" sz="1100" b="1" dirty="0">
                <a:solidFill>
                  <a:srgbClr val="002060"/>
                </a:solidFill>
                <a:latin typeface="Calibri"/>
                <a:ea typeface="Roboto"/>
                <a:cs typeface="Calibri"/>
              </a:rPr>
              <a:t>"</a:t>
            </a:r>
            <a:r>
              <a:rPr lang="en-US" sz="1100" dirty="0">
                <a:solidFill>
                  <a:srgbClr val="002060"/>
                </a:solidFill>
                <a:latin typeface="Calibri"/>
                <a:ea typeface="Roboto"/>
                <a:cs typeface="Calibri"/>
              </a:rPr>
              <a:t> qui </a:t>
            </a:r>
            <a:r>
              <a:rPr lang="en-US" sz="1100" dirty="0" err="1">
                <a:solidFill>
                  <a:srgbClr val="002060"/>
                </a:solidFill>
                <a:latin typeface="Calibri"/>
                <a:ea typeface="Roboto"/>
                <a:cs typeface="Calibri"/>
              </a:rPr>
              <a:t>s'est</a:t>
            </a:r>
            <a:r>
              <a:rPr lang="en-US" sz="1100" dirty="0">
                <a:solidFill>
                  <a:srgbClr val="002060"/>
                </a:solidFill>
                <a:latin typeface="Calibri"/>
                <a:ea typeface="Roboto"/>
                <a:cs typeface="Calibri"/>
              </a:rPr>
              <a:t> </a:t>
            </a:r>
            <a:r>
              <a:rPr lang="en-US" sz="1100" dirty="0" err="1">
                <a:solidFill>
                  <a:srgbClr val="002060"/>
                </a:solidFill>
                <a:latin typeface="Calibri"/>
                <a:ea typeface="Roboto"/>
                <a:cs typeface="Calibri"/>
              </a:rPr>
              <a:t>déroulé</a:t>
            </a:r>
            <a:r>
              <a:rPr lang="en-US" sz="1100" dirty="0">
                <a:solidFill>
                  <a:srgbClr val="002060"/>
                </a:solidFill>
                <a:latin typeface="Calibri"/>
                <a:ea typeface="Roboto"/>
                <a:cs typeface="Calibri"/>
              </a:rPr>
              <a:t> les 25 et 26 mars 2021.</a:t>
            </a:r>
          </a:p>
          <a:p>
            <a:endParaRPr lang="en-US" sz="1100" dirty="0">
              <a:solidFill>
                <a:srgbClr val="002060"/>
              </a:solidFill>
              <a:latin typeface="Calibri"/>
              <a:ea typeface="Roboto"/>
              <a:cs typeface="Calibri"/>
            </a:endParaRPr>
          </a:p>
          <a:p>
            <a:r>
              <a:rPr lang="en-US" sz="1100" dirty="0">
                <a:solidFill>
                  <a:srgbClr val="002060"/>
                </a:solidFill>
                <a:latin typeface="Calibri"/>
                <a:ea typeface="Roboto"/>
                <a:cs typeface="Calibri"/>
              </a:rPr>
              <a:t>Interventions de :</a:t>
            </a:r>
          </a:p>
          <a:p>
            <a:r>
              <a:rPr lang="en-US" sz="1100" dirty="0">
                <a:solidFill>
                  <a:srgbClr val="002060"/>
                </a:solidFill>
                <a:latin typeface="Calibri"/>
                <a:ea typeface="Roboto"/>
                <a:cs typeface="Calibri"/>
              </a:rPr>
              <a:t>- Sabine ALONZI, </a:t>
            </a:r>
            <a:r>
              <a:rPr lang="en-US" sz="1100" dirty="0" err="1">
                <a:solidFill>
                  <a:srgbClr val="002060"/>
                </a:solidFill>
                <a:latin typeface="Calibri"/>
                <a:ea typeface="Roboto"/>
                <a:cs typeface="Calibri"/>
              </a:rPr>
              <a:t>Responsable</a:t>
            </a:r>
            <a:r>
              <a:rPr lang="en-US" sz="1100" dirty="0">
                <a:solidFill>
                  <a:srgbClr val="002060"/>
                </a:solidFill>
                <a:latin typeface="Calibri"/>
                <a:ea typeface="Roboto"/>
                <a:cs typeface="Calibri"/>
              </a:rPr>
              <a:t> </a:t>
            </a:r>
            <a:r>
              <a:rPr lang="en-US" sz="1100" dirty="0" err="1">
                <a:solidFill>
                  <a:srgbClr val="002060"/>
                </a:solidFill>
                <a:latin typeface="Calibri"/>
                <a:ea typeface="Roboto"/>
                <a:cs typeface="Calibri"/>
              </a:rPr>
              <a:t>Emploi</a:t>
            </a:r>
            <a:r>
              <a:rPr lang="en-US" sz="1100" dirty="0">
                <a:solidFill>
                  <a:srgbClr val="002060"/>
                </a:solidFill>
                <a:latin typeface="Calibri"/>
                <a:ea typeface="Roboto"/>
                <a:cs typeface="Calibri"/>
              </a:rPr>
              <a:t> Formation pour France Chimie Grand-Est, </a:t>
            </a:r>
          </a:p>
          <a:p>
            <a:r>
              <a:rPr lang="en-US" sz="1100" dirty="0">
                <a:solidFill>
                  <a:srgbClr val="002060"/>
                </a:solidFill>
                <a:latin typeface="Calibri"/>
                <a:ea typeface="Roboto"/>
                <a:cs typeface="Calibri"/>
              </a:rPr>
              <a:t>- Inès OLIVEIRA, </a:t>
            </a:r>
            <a:r>
              <a:rPr lang="en-US" sz="1100" dirty="0" err="1">
                <a:solidFill>
                  <a:srgbClr val="002060"/>
                </a:solidFill>
                <a:latin typeface="Calibri"/>
                <a:ea typeface="Roboto"/>
                <a:cs typeface="Calibri"/>
              </a:rPr>
              <a:t>Responsable</a:t>
            </a:r>
            <a:r>
              <a:rPr lang="en-US" sz="1100" dirty="0">
                <a:solidFill>
                  <a:srgbClr val="002060"/>
                </a:solidFill>
                <a:latin typeface="Calibri"/>
                <a:ea typeface="Roboto"/>
                <a:cs typeface="Calibri"/>
              </a:rPr>
              <a:t> Communication et Promotion des Métiers pour France Chimie Picardie Champagne-Ardenne, </a:t>
            </a:r>
          </a:p>
          <a:p>
            <a:r>
              <a:rPr lang="en-US" sz="1100" dirty="0">
                <a:solidFill>
                  <a:srgbClr val="002060"/>
                </a:solidFill>
                <a:latin typeface="Calibri"/>
                <a:ea typeface="Roboto"/>
                <a:cs typeface="Calibri"/>
              </a:rPr>
              <a:t>- Géraldine LAURENT, </a:t>
            </a:r>
            <a:r>
              <a:rPr lang="en-US" sz="1100" dirty="0" err="1">
                <a:solidFill>
                  <a:srgbClr val="002060"/>
                </a:solidFill>
                <a:latin typeface="Calibri"/>
                <a:ea typeface="Roboto"/>
                <a:cs typeface="Calibri"/>
              </a:rPr>
              <a:t>Directrice</a:t>
            </a:r>
            <a:r>
              <a:rPr lang="en-US" sz="1100" dirty="0">
                <a:solidFill>
                  <a:srgbClr val="002060"/>
                </a:solidFill>
                <a:latin typeface="Calibri"/>
                <a:ea typeface="Roboto"/>
                <a:cs typeface="Calibri"/>
              </a:rPr>
              <a:t> de PARCHIMY, </a:t>
            </a:r>
          </a:p>
          <a:p>
            <a:r>
              <a:rPr lang="en-US" sz="1100" dirty="0">
                <a:solidFill>
                  <a:srgbClr val="002060"/>
                </a:solidFill>
                <a:latin typeface="Calibri"/>
                <a:ea typeface="Roboto"/>
                <a:cs typeface="Calibri"/>
              </a:rPr>
              <a:t>- Georges SCHERRER, </a:t>
            </a:r>
            <a:r>
              <a:rPr lang="en-US" sz="1100" dirty="0" err="1">
                <a:solidFill>
                  <a:srgbClr val="002060"/>
                </a:solidFill>
                <a:latin typeface="Calibri"/>
                <a:ea typeface="Roboto"/>
                <a:cs typeface="Calibri"/>
              </a:rPr>
              <a:t>Responsable</a:t>
            </a:r>
            <a:r>
              <a:rPr lang="en-US" sz="1100" dirty="0">
                <a:solidFill>
                  <a:srgbClr val="002060"/>
                </a:solidFill>
                <a:latin typeface="Calibri"/>
                <a:ea typeface="Roboto"/>
                <a:cs typeface="Calibri"/>
              </a:rPr>
              <a:t> des </a:t>
            </a:r>
            <a:r>
              <a:rPr lang="en-US" sz="1100" dirty="0" err="1">
                <a:solidFill>
                  <a:srgbClr val="002060"/>
                </a:solidFill>
                <a:latin typeface="Calibri"/>
                <a:ea typeface="Roboto"/>
                <a:cs typeface="Calibri"/>
              </a:rPr>
              <a:t>Ressources</a:t>
            </a:r>
            <a:r>
              <a:rPr lang="en-US" sz="1100" dirty="0">
                <a:solidFill>
                  <a:srgbClr val="002060"/>
                </a:solidFill>
                <a:latin typeface="Calibri"/>
                <a:ea typeface="Roboto"/>
                <a:cs typeface="Calibri"/>
              </a:rPr>
              <a:t> </a:t>
            </a:r>
            <a:r>
              <a:rPr lang="en-US" sz="1100" dirty="0" err="1">
                <a:solidFill>
                  <a:srgbClr val="002060"/>
                </a:solidFill>
                <a:latin typeface="Calibri"/>
                <a:ea typeface="Roboto"/>
                <a:cs typeface="Calibri"/>
              </a:rPr>
              <a:t>Humaines</a:t>
            </a:r>
            <a:r>
              <a:rPr lang="en-US" sz="1100" dirty="0">
                <a:solidFill>
                  <a:srgbClr val="002060"/>
                </a:solidFill>
                <a:latin typeface="Calibri"/>
                <a:ea typeface="Roboto"/>
                <a:cs typeface="Calibri"/>
              </a:rPr>
              <a:t> de </a:t>
            </a:r>
            <a:r>
              <a:rPr lang="en-US" sz="1100" dirty="0" err="1">
                <a:solidFill>
                  <a:srgbClr val="002060"/>
                </a:solidFill>
                <a:latin typeface="Calibri"/>
                <a:ea typeface="Roboto"/>
                <a:cs typeface="Calibri"/>
              </a:rPr>
              <a:t>l’entreprise</a:t>
            </a:r>
            <a:r>
              <a:rPr lang="en-US" sz="1100" dirty="0">
                <a:solidFill>
                  <a:srgbClr val="002060"/>
                </a:solidFill>
                <a:latin typeface="Calibri"/>
                <a:ea typeface="Roboto"/>
                <a:cs typeface="Calibri"/>
              </a:rPr>
              <a:t> INEOS...</a:t>
            </a:r>
          </a:p>
        </p:txBody>
      </p:sp>
      <p:pic>
        <p:nvPicPr>
          <p:cNvPr id="6" name="Image 7">
            <a:hlinkClick r:id="rId2"/>
            <a:extLst>
              <a:ext uri="{FF2B5EF4-FFF2-40B4-BE49-F238E27FC236}">
                <a16:creationId xmlns:a16="http://schemas.microsoft.com/office/drawing/2014/main" id="{5E72FCF3-0A4D-4B27-A641-D9F0E93DCC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53823" y="736177"/>
            <a:ext cx="2827616" cy="1835573"/>
          </a:xfrm>
          <a:prstGeom prst="rect">
            <a:avLst/>
          </a:prstGeom>
        </p:spPr>
      </p:pic>
      <p:sp>
        <p:nvSpPr>
          <p:cNvPr id="9" name="ZoneTexte 8">
            <a:extLst>
              <a:ext uri="{FF2B5EF4-FFF2-40B4-BE49-F238E27FC236}">
                <a16:creationId xmlns:a16="http://schemas.microsoft.com/office/drawing/2014/main" id="{56CC7E12-D347-4A70-AB5B-A60C02AD5308}"/>
              </a:ext>
            </a:extLst>
          </p:cNvPr>
          <p:cNvSpPr txBox="1"/>
          <p:nvPr/>
        </p:nvSpPr>
        <p:spPr>
          <a:xfrm>
            <a:off x="6472469" y="2606878"/>
            <a:ext cx="1800999" cy="400110"/>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sz="1400" dirty="0">
                <a:latin typeface="Calibri"/>
                <a:cs typeface="Calibri"/>
                <a:hlinkClick r:id="rId4"/>
              </a:rPr>
              <a:t>#LiveOrientEst</a:t>
            </a:r>
            <a:endParaRPr lang="fr-FR" sz="1400" dirty="0"/>
          </a:p>
          <a:p>
            <a:r>
              <a:rPr lang="en-US" sz="1200" dirty="0">
                <a:latin typeface="Calibri"/>
                <a:ea typeface="Roboto"/>
                <a:cs typeface="Calibri"/>
              </a:rPr>
              <a:t>Mon avenir dans la </a:t>
            </a:r>
            <a:r>
              <a:rPr lang="en-US" sz="1200" dirty="0" err="1">
                <a:latin typeface="Calibri"/>
                <a:ea typeface="Roboto"/>
                <a:cs typeface="Calibri"/>
              </a:rPr>
              <a:t>chimie</a:t>
            </a:r>
            <a:endParaRPr lang="en-US" sz="1200" dirty="0">
              <a:latin typeface="Calibri"/>
              <a:ea typeface="Roboto"/>
              <a:cs typeface="Calibri"/>
            </a:endParaRPr>
          </a:p>
        </p:txBody>
      </p:sp>
      <p:sp>
        <p:nvSpPr>
          <p:cNvPr id="10" name="ZoneTexte 9">
            <a:extLst>
              <a:ext uri="{FF2B5EF4-FFF2-40B4-BE49-F238E27FC236}">
                <a16:creationId xmlns:a16="http://schemas.microsoft.com/office/drawing/2014/main" id="{987B9B67-A9F6-4337-BA43-65B815E270C1}"/>
              </a:ext>
            </a:extLst>
          </p:cNvPr>
          <p:cNvSpPr txBox="1"/>
          <p:nvPr/>
        </p:nvSpPr>
        <p:spPr>
          <a:xfrm>
            <a:off x="-393819" y="768607"/>
            <a:ext cx="4171950" cy="215444"/>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400" b="1" dirty="0" err="1">
                <a:solidFill>
                  <a:srgbClr val="030303"/>
                </a:solidFill>
                <a:latin typeface="Calibri"/>
                <a:ea typeface="Roboto"/>
                <a:cs typeface="Calibri"/>
              </a:rPr>
              <a:t>Conférence</a:t>
            </a:r>
            <a:r>
              <a:rPr lang="en-US" sz="1400" b="1" dirty="0">
                <a:solidFill>
                  <a:srgbClr val="030303"/>
                </a:solidFill>
                <a:latin typeface="Calibri"/>
                <a:ea typeface="Roboto"/>
                <a:cs typeface="Calibri"/>
              </a:rPr>
              <a:t> “Mon Avenir dans la Chimie”</a:t>
            </a:r>
            <a:endParaRPr lang="en-US" sz="1400" dirty="0">
              <a:solidFill>
                <a:srgbClr val="030303"/>
              </a:solidFill>
              <a:latin typeface="Calibri"/>
              <a:ea typeface="Roboto" panose="02000000000000000000" pitchFamily="2" charset="0"/>
              <a:cs typeface="Calibri"/>
            </a:endParaRPr>
          </a:p>
        </p:txBody>
      </p:sp>
      <p:sp>
        <p:nvSpPr>
          <p:cNvPr id="13" name="ZoneTexte 12">
            <a:extLst>
              <a:ext uri="{FF2B5EF4-FFF2-40B4-BE49-F238E27FC236}">
                <a16:creationId xmlns:a16="http://schemas.microsoft.com/office/drawing/2014/main" id="{33225EBA-F2EA-B761-5067-D96D5D50F44D}"/>
              </a:ext>
            </a:extLst>
          </p:cNvPr>
          <p:cNvSpPr txBox="1"/>
          <p:nvPr/>
        </p:nvSpPr>
        <p:spPr>
          <a:xfrm>
            <a:off x="4450126" y="3832870"/>
            <a:ext cx="6511637" cy="246221"/>
          </a:xfrm>
          <a:prstGeom prst="rect">
            <a:avLst/>
          </a:prstGeom>
          <a:noFill/>
        </p:spPr>
        <p:txBody>
          <a:bodyPr wrap="square">
            <a:spAutoFit/>
          </a:bodyPr>
          <a:lstStyle/>
          <a:p>
            <a:r>
              <a:rPr lang="fr-FR" sz="1000" b="1" u="sng">
                <a:solidFill>
                  <a:srgbClr val="00CCA0"/>
                </a:solidFill>
                <a:hlinkClick r:id="rId5"/>
              </a:rPr>
              <a:t>https://www.chimie-grandest.fr/actions/emploi-et-formation/faq/</a:t>
            </a:r>
            <a:endParaRPr lang="fr-FR" sz="1000" b="1" u="sng">
              <a:solidFill>
                <a:srgbClr val="00CCA0"/>
              </a:solidFill>
            </a:endParaRPr>
          </a:p>
        </p:txBody>
      </p:sp>
      <p:sp>
        <p:nvSpPr>
          <p:cNvPr id="14" name="ZoneTexte 13">
            <a:extLst>
              <a:ext uri="{FF2B5EF4-FFF2-40B4-BE49-F238E27FC236}">
                <a16:creationId xmlns:a16="http://schemas.microsoft.com/office/drawing/2014/main" id="{13D8363C-3AD1-B99E-3313-5665762E268E}"/>
              </a:ext>
            </a:extLst>
          </p:cNvPr>
          <p:cNvSpPr txBox="1"/>
          <p:nvPr/>
        </p:nvSpPr>
        <p:spPr>
          <a:xfrm>
            <a:off x="4524221" y="3496721"/>
            <a:ext cx="4171950" cy="215444"/>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sz="1400" b="1" dirty="0" err="1">
                <a:solidFill>
                  <a:srgbClr val="030303"/>
                </a:solidFill>
                <a:latin typeface="Calibri"/>
                <a:ea typeface="Roboto"/>
                <a:cs typeface="Calibri"/>
              </a:rPr>
              <a:t>Journée</a:t>
            </a:r>
            <a:r>
              <a:rPr lang="en-US" sz="1400" b="1" dirty="0">
                <a:solidFill>
                  <a:srgbClr val="030303"/>
                </a:solidFill>
                <a:latin typeface="Calibri"/>
                <a:ea typeface="Roboto"/>
                <a:cs typeface="Calibri"/>
              </a:rPr>
              <a:t> des </a:t>
            </a:r>
            <a:r>
              <a:rPr lang="en-US" sz="1400" b="1" dirty="0" err="1">
                <a:solidFill>
                  <a:srgbClr val="030303"/>
                </a:solidFill>
                <a:latin typeface="Calibri"/>
                <a:ea typeface="Roboto"/>
                <a:cs typeface="Calibri"/>
              </a:rPr>
              <a:t>carrières</a:t>
            </a:r>
            <a:r>
              <a:rPr lang="en-US" sz="1400" b="1" dirty="0">
                <a:solidFill>
                  <a:srgbClr val="030303"/>
                </a:solidFill>
                <a:latin typeface="Calibri"/>
                <a:ea typeface="Roboto"/>
                <a:cs typeface="Calibri"/>
              </a:rPr>
              <a:t> 4.0</a:t>
            </a:r>
            <a:endParaRPr lang="en-US" sz="1400" dirty="0">
              <a:solidFill>
                <a:srgbClr val="030303"/>
              </a:solidFill>
              <a:latin typeface="Calibri"/>
              <a:ea typeface="Roboto" panose="02000000000000000000" pitchFamily="2" charset="0"/>
              <a:cs typeface="Calibri"/>
            </a:endParaRPr>
          </a:p>
        </p:txBody>
      </p:sp>
      <p:sp>
        <p:nvSpPr>
          <p:cNvPr id="16" name="ZoneTexte 15">
            <a:extLst>
              <a:ext uri="{FF2B5EF4-FFF2-40B4-BE49-F238E27FC236}">
                <a16:creationId xmlns:a16="http://schemas.microsoft.com/office/drawing/2014/main" id="{9EFFD738-E202-D8DC-BF51-935EDFE8EB35}"/>
              </a:ext>
            </a:extLst>
          </p:cNvPr>
          <p:cNvSpPr txBox="1"/>
          <p:nvPr/>
        </p:nvSpPr>
        <p:spPr>
          <a:xfrm>
            <a:off x="4524221" y="4151368"/>
            <a:ext cx="4553876" cy="338554"/>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sz="1100" dirty="0">
                <a:solidFill>
                  <a:srgbClr val="002060"/>
                </a:solidFill>
                <a:latin typeface="Calibri"/>
                <a:ea typeface="Roboto"/>
                <a:cs typeface="Calibri"/>
              </a:rPr>
              <a:t>Sur </a:t>
            </a:r>
            <a:r>
              <a:rPr lang="en-US" sz="1100" dirty="0" err="1">
                <a:solidFill>
                  <a:srgbClr val="002060"/>
                </a:solidFill>
                <a:latin typeface="Calibri"/>
                <a:ea typeface="Roboto"/>
                <a:cs typeface="Calibri"/>
              </a:rPr>
              <a:t>cette</a:t>
            </a:r>
            <a:r>
              <a:rPr lang="en-US" sz="1100" dirty="0">
                <a:solidFill>
                  <a:srgbClr val="002060"/>
                </a:solidFill>
                <a:latin typeface="Calibri"/>
                <a:ea typeface="Roboto"/>
                <a:cs typeface="Calibri"/>
              </a:rPr>
              <a:t> page, </a:t>
            </a:r>
            <a:r>
              <a:rPr lang="en-US" sz="1100" dirty="0" err="1">
                <a:solidFill>
                  <a:srgbClr val="002060"/>
                </a:solidFill>
                <a:latin typeface="Calibri"/>
                <a:ea typeface="Roboto"/>
                <a:cs typeface="Calibri"/>
              </a:rPr>
              <a:t>vous</a:t>
            </a:r>
            <a:r>
              <a:rPr lang="en-US" sz="1100" dirty="0">
                <a:solidFill>
                  <a:srgbClr val="002060"/>
                </a:solidFill>
                <a:latin typeface="Calibri"/>
                <a:ea typeface="Roboto"/>
                <a:cs typeface="Calibri"/>
              </a:rPr>
              <a:t> </a:t>
            </a:r>
            <a:r>
              <a:rPr lang="en-US" sz="1100" dirty="0" err="1">
                <a:solidFill>
                  <a:srgbClr val="002060"/>
                </a:solidFill>
                <a:latin typeface="Calibri"/>
                <a:ea typeface="Roboto"/>
                <a:cs typeface="Calibri"/>
              </a:rPr>
              <a:t>retrouverez</a:t>
            </a:r>
            <a:r>
              <a:rPr lang="en-US" sz="1100" dirty="0">
                <a:solidFill>
                  <a:srgbClr val="002060"/>
                </a:solidFill>
                <a:latin typeface="Calibri"/>
                <a:ea typeface="Roboto"/>
                <a:cs typeface="Calibri"/>
              </a:rPr>
              <a:t> des </a:t>
            </a:r>
            <a:r>
              <a:rPr lang="en-US" sz="1100" dirty="0" err="1">
                <a:solidFill>
                  <a:srgbClr val="002060"/>
                </a:solidFill>
                <a:latin typeface="Calibri"/>
                <a:ea typeface="Roboto"/>
                <a:cs typeface="Calibri"/>
              </a:rPr>
              <a:t>réponses</a:t>
            </a:r>
            <a:r>
              <a:rPr lang="en-US" sz="1100" dirty="0">
                <a:solidFill>
                  <a:srgbClr val="002060"/>
                </a:solidFill>
                <a:latin typeface="Calibri"/>
                <a:ea typeface="Roboto"/>
                <a:cs typeface="Calibri"/>
              </a:rPr>
              <a:t> </a:t>
            </a:r>
            <a:r>
              <a:rPr lang="en-US" sz="1100" dirty="0" err="1">
                <a:solidFill>
                  <a:srgbClr val="002060"/>
                </a:solidFill>
                <a:latin typeface="Calibri"/>
                <a:ea typeface="Roboto"/>
                <a:cs typeface="Calibri"/>
              </a:rPr>
              <a:t>en</a:t>
            </a:r>
            <a:r>
              <a:rPr lang="en-US" sz="1100" dirty="0">
                <a:solidFill>
                  <a:srgbClr val="002060"/>
                </a:solidFill>
                <a:latin typeface="Calibri"/>
                <a:ea typeface="Roboto"/>
                <a:cs typeface="Calibri"/>
              </a:rPr>
              <a:t> </a:t>
            </a:r>
            <a:r>
              <a:rPr lang="en-US" sz="1100" dirty="0" err="1">
                <a:solidFill>
                  <a:srgbClr val="002060"/>
                </a:solidFill>
                <a:latin typeface="Calibri"/>
                <a:ea typeface="Roboto"/>
                <a:cs typeface="Calibri"/>
              </a:rPr>
              <a:t>vidéos</a:t>
            </a:r>
            <a:r>
              <a:rPr lang="en-US" sz="1100" dirty="0">
                <a:solidFill>
                  <a:srgbClr val="002060"/>
                </a:solidFill>
                <a:latin typeface="Calibri"/>
                <a:ea typeface="Roboto"/>
                <a:cs typeface="Calibri"/>
              </a:rPr>
              <a:t> à </a:t>
            </a:r>
            <a:r>
              <a:rPr lang="en-US" sz="1100" dirty="0" err="1">
                <a:solidFill>
                  <a:srgbClr val="002060"/>
                </a:solidFill>
                <a:latin typeface="Calibri"/>
                <a:ea typeface="Roboto"/>
                <a:cs typeface="Calibri"/>
              </a:rPr>
              <a:t>plusieurs</a:t>
            </a:r>
            <a:r>
              <a:rPr lang="en-US" sz="1100" dirty="0">
                <a:solidFill>
                  <a:srgbClr val="002060"/>
                </a:solidFill>
                <a:latin typeface="Calibri"/>
                <a:ea typeface="Roboto"/>
                <a:cs typeface="Calibri"/>
              </a:rPr>
              <a:t> questions relatives au </a:t>
            </a:r>
            <a:r>
              <a:rPr lang="en-US" sz="1100" dirty="0" err="1">
                <a:solidFill>
                  <a:srgbClr val="002060"/>
                </a:solidFill>
                <a:latin typeface="Calibri"/>
                <a:ea typeface="Roboto"/>
                <a:cs typeface="Calibri"/>
              </a:rPr>
              <a:t>domaine</a:t>
            </a:r>
            <a:r>
              <a:rPr lang="en-US" sz="1100" dirty="0">
                <a:solidFill>
                  <a:srgbClr val="002060"/>
                </a:solidFill>
                <a:latin typeface="Calibri"/>
                <a:ea typeface="Roboto"/>
                <a:cs typeface="Calibri"/>
              </a:rPr>
              <a:t> de la </a:t>
            </a:r>
            <a:r>
              <a:rPr lang="en-US" sz="1100" dirty="0" err="1">
                <a:solidFill>
                  <a:srgbClr val="002060"/>
                </a:solidFill>
                <a:latin typeface="Calibri"/>
                <a:ea typeface="Roboto"/>
                <a:cs typeface="Calibri"/>
              </a:rPr>
              <a:t>chimie</a:t>
            </a:r>
            <a:r>
              <a:rPr lang="en-US" sz="1100" dirty="0">
                <a:solidFill>
                  <a:srgbClr val="002060"/>
                </a:solidFill>
                <a:latin typeface="Calibri"/>
                <a:ea typeface="Roboto"/>
                <a:cs typeface="Calibri"/>
              </a:rPr>
              <a:t>. </a:t>
            </a:r>
          </a:p>
        </p:txBody>
      </p:sp>
      <p:pic>
        <p:nvPicPr>
          <p:cNvPr id="5" name="Image 4">
            <a:extLst>
              <a:ext uri="{FF2B5EF4-FFF2-40B4-BE49-F238E27FC236}">
                <a16:creationId xmlns:a16="http://schemas.microsoft.com/office/drawing/2014/main" id="{533A6FAC-B49B-B960-9DFE-051B75C82A1E}"/>
              </a:ext>
            </a:extLst>
          </p:cNvPr>
          <p:cNvPicPr>
            <a:picLocks noChangeAspect="1"/>
          </p:cNvPicPr>
          <p:nvPr/>
        </p:nvPicPr>
        <p:blipFill>
          <a:blip r:embed="rId6"/>
          <a:stretch>
            <a:fillRect/>
          </a:stretch>
        </p:blipFill>
        <p:spPr>
          <a:xfrm>
            <a:off x="1224700" y="3001847"/>
            <a:ext cx="2590819" cy="1981214"/>
          </a:xfrm>
          <a:prstGeom prst="rect">
            <a:avLst/>
          </a:prstGeom>
        </p:spPr>
      </p:pic>
    </p:spTree>
    <p:extLst>
      <p:ext uri="{BB962C8B-B14F-4D97-AF65-F5344CB8AC3E}">
        <p14:creationId xmlns:p14="http://schemas.microsoft.com/office/powerpoint/2010/main" val="721803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783984D6-BB34-49F9-8914-2C8A4BF45686}"/>
              </a:ext>
            </a:extLst>
          </p:cNvPr>
          <p:cNvSpPr txBox="1"/>
          <p:nvPr/>
        </p:nvSpPr>
        <p:spPr>
          <a:xfrm>
            <a:off x="80215" y="4652139"/>
            <a:ext cx="3181386" cy="384721"/>
          </a:xfrm>
          <a:prstGeom prst="rect">
            <a:avLst/>
          </a:prstGeom>
          <a:solidFill>
            <a:schemeClr val="bg1"/>
          </a:solid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fr-FR" sz="1400" b="1" dirty="0">
                <a:latin typeface="Calibri"/>
                <a:cs typeface="Calibri"/>
              </a:rPr>
              <a:t>CHAINE YOUTUBE</a:t>
            </a:r>
            <a:endParaRPr lang="fr-FR" sz="1400" dirty="0"/>
          </a:p>
          <a:p>
            <a:r>
              <a:rPr lang="fr-FR" sz="800" dirty="0">
                <a:solidFill>
                  <a:srgbClr val="233287"/>
                </a:solidFill>
                <a:latin typeface="Roboto" panose="02000000000000000000"/>
                <a:hlinkClick r:id="rId2">
                  <a:extLst>
                    <a:ext uri="{A12FA001-AC4F-418D-AE19-62706E023703}">
                      <ahyp:hlinkClr xmlns:ahyp="http://schemas.microsoft.com/office/drawing/2018/hyperlinkcolor" val="tx"/>
                    </a:ext>
                  </a:extLst>
                </a:hlinkClick>
              </a:rPr>
              <a:t>https://www.youtube.com/user/lesmetiersdelachimie/videos</a:t>
            </a:r>
            <a:r>
              <a:rPr lang="fr-FR" sz="1100" b="1" dirty="0">
                <a:latin typeface="Calibri"/>
                <a:cs typeface="Calibri"/>
              </a:rPr>
              <a:t> </a:t>
            </a:r>
            <a:endParaRPr lang="fr-FR" sz="1100" b="1" dirty="0">
              <a:latin typeface="Calibri" panose="020F0502020204030204" pitchFamily="34" charset="0"/>
              <a:cs typeface="Calibri" panose="020F0502020204030204" pitchFamily="34" charset="0"/>
            </a:endParaRPr>
          </a:p>
        </p:txBody>
      </p:sp>
      <p:pic>
        <p:nvPicPr>
          <p:cNvPr id="28" name="Image 27">
            <a:hlinkClick r:id="rId2"/>
            <a:extLst>
              <a:ext uri="{FF2B5EF4-FFF2-40B4-BE49-F238E27FC236}">
                <a16:creationId xmlns:a16="http://schemas.microsoft.com/office/drawing/2014/main" id="{6564639E-6598-49B4-B9F7-B55D95753B58}"/>
              </a:ext>
            </a:extLst>
          </p:cNvPr>
          <p:cNvPicPr>
            <a:picLocks noChangeAspect="1"/>
          </p:cNvPicPr>
          <p:nvPr/>
        </p:nvPicPr>
        <p:blipFill rotWithShape="1">
          <a:blip r:embed="rId3"/>
          <a:srcRect l="3782" t="12190" r="88293" b="82222"/>
          <a:stretch/>
        </p:blipFill>
        <p:spPr>
          <a:xfrm>
            <a:off x="1887768" y="4539489"/>
            <a:ext cx="1062327" cy="384721"/>
          </a:xfrm>
          <a:prstGeom prst="rect">
            <a:avLst/>
          </a:prstGeom>
        </p:spPr>
      </p:pic>
      <p:sp>
        <p:nvSpPr>
          <p:cNvPr id="3" name="Titre 3">
            <a:extLst>
              <a:ext uri="{FF2B5EF4-FFF2-40B4-BE49-F238E27FC236}">
                <a16:creationId xmlns:a16="http://schemas.microsoft.com/office/drawing/2014/main" id="{3BF01EF8-12E5-48D0-827F-2DFFF8A18922}"/>
              </a:ext>
            </a:extLst>
          </p:cNvPr>
          <p:cNvSpPr>
            <a:spLocks noGrp="1"/>
          </p:cNvSpPr>
          <p:nvPr>
            <p:ph type="title"/>
          </p:nvPr>
        </p:nvSpPr>
        <p:spPr>
          <a:xfrm>
            <a:off x="-1121876" y="198919"/>
            <a:ext cx="7196244" cy="993775"/>
          </a:xfrm>
        </p:spPr>
        <p:txBody>
          <a:bodyPr/>
          <a:lstStyle/>
          <a:p>
            <a:pPr algn="ctr"/>
            <a:r>
              <a:rPr lang="fr-FR" sz="2500" dirty="0">
                <a:ln>
                  <a:solidFill>
                    <a:srgbClr val="E2D6EC"/>
                  </a:solidFill>
                </a:ln>
                <a:latin typeface="Roboto" panose="02000000000000000000"/>
                <a:cs typeface="Calibri"/>
              </a:rPr>
              <a:t>Vidéos et Témoignages Métiers</a:t>
            </a:r>
          </a:p>
          <a:p>
            <a:endParaRPr lang="fr-FR" sz="2400" b="0" dirty="0">
              <a:ln>
                <a:solidFill>
                  <a:srgbClr val="E2D6EC"/>
                </a:solidFill>
              </a:ln>
              <a:latin typeface="Roboto" panose="02000000000000000000"/>
            </a:endParaRPr>
          </a:p>
          <a:p>
            <a:endParaRPr lang="fr-FR" sz="2400" dirty="0">
              <a:ln>
                <a:solidFill>
                  <a:srgbClr val="E2D6EC"/>
                </a:solidFill>
              </a:ln>
              <a:latin typeface="Roboto" panose="02000000000000000000"/>
            </a:endParaRPr>
          </a:p>
        </p:txBody>
      </p:sp>
      <p:grpSp>
        <p:nvGrpSpPr>
          <p:cNvPr id="17" name="Groupe 16">
            <a:extLst>
              <a:ext uri="{FF2B5EF4-FFF2-40B4-BE49-F238E27FC236}">
                <a16:creationId xmlns:a16="http://schemas.microsoft.com/office/drawing/2014/main" id="{4D0C7B36-A1BF-4849-95BD-5F68A071393E}"/>
              </a:ext>
            </a:extLst>
          </p:cNvPr>
          <p:cNvGrpSpPr/>
          <p:nvPr/>
        </p:nvGrpSpPr>
        <p:grpSpPr>
          <a:xfrm>
            <a:off x="8264115" y="114087"/>
            <a:ext cx="723339" cy="920856"/>
            <a:chOff x="4323751" y="1073449"/>
            <a:chExt cx="1452286" cy="1980984"/>
          </a:xfrm>
        </p:grpSpPr>
        <p:pic>
          <p:nvPicPr>
            <p:cNvPr id="2" name="Image 3" descr="Une image contenant texte&#10;&#10;Description générée automatiquement">
              <a:extLst>
                <a:ext uri="{FF2B5EF4-FFF2-40B4-BE49-F238E27FC236}">
                  <a16:creationId xmlns:a16="http://schemas.microsoft.com/office/drawing/2014/main" id="{FC8890DB-0F48-440E-AA1A-2A9BB5C4F4D2}"/>
                </a:ext>
              </a:extLst>
            </p:cNvPr>
            <p:cNvPicPr>
              <a:picLocks noChangeAspect="1"/>
            </p:cNvPicPr>
            <p:nvPr/>
          </p:nvPicPr>
          <p:blipFill rotWithShape="1">
            <a:blip r:embed="rId4"/>
            <a:srcRect l="50542" t="34395" r="28400" b="51489"/>
            <a:stretch/>
          </p:blipFill>
          <p:spPr>
            <a:xfrm>
              <a:off x="4326290" y="1073449"/>
              <a:ext cx="1449747" cy="547279"/>
            </a:xfrm>
            <a:prstGeom prst="rect">
              <a:avLst/>
            </a:prstGeom>
          </p:spPr>
        </p:pic>
        <p:pic>
          <p:nvPicPr>
            <p:cNvPr id="1026" name="Picture 2">
              <a:extLst>
                <a:ext uri="{FF2B5EF4-FFF2-40B4-BE49-F238E27FC236}">
                  <a16:creationId xmlns:a16="http://schemas.microsoft.com/office/drawing/2014/main" id="{D65AEF33-02E2-45C9-9679-9B45494813B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23751" y="1604686"/>
              <a:ext cx="1449747" cy="1449747"/>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Image 4">
            <a:extLst>
              <a:ext uri="{FF2B5EF4-FFF2-40B4-BE49-F238E27FC236}">
                <a16:creationId xmlns:a16="http://schemas.microsoft.com/office/drawing/2014/main" id="{8EB14B59-EF9F-479C-9E10-A4A635026E68}"/>
              </a:ext>
            </a:extLst>
          </p:cNvPr>
          <p:cNvPicPr>
            <a:picLocks noChangeAspect="1"/>
          </p:cNvPicPr>
          <p:nvPr/>
        </p:nvPicPr>
        <p:blipFill>
          <a:blip r:embed="rId6"/>
          <a:stretch>
            <a:fillRect/>
          </a:stretch>
        </p:blipFill>
        <p:spPr>
          <a:xfrm>
            <a:off x="112255" y="574515"/>
            <a:ext cx="1680531" cy="1399285"/>
          </a:xfrm>
          <a:prstGeom prst="rect">
            <a:avLst/>
          </a:prstGeom>
        </p:spPr>
      </p:pic>
      <p:pic>
        <p:nvPicPr>
          <p:cNvPr id="4" name="Image 3">
            <a:extLst>
              <a:ext uri="{FF2B5EF4-FFF2-40B4-BE49-F238E27FC236}">
                <a16:creationId xmlns:a16="http://schemas.microsoft.com/office/drawing/2014/main" id="{40935F61-AEDD-446D-A08C-87EED5D6D85A}"/>
              </a:ext>
            </a:extLst>
          </p:cNvPr>
          <p:cNvPicPr>
            <a:picLocks noChangeAspect="1"/>
          </p:cNvPicPr>
          <p:nvPr/>
        </p:nvPicPr>
        <p:blipFill>
          <a:blip r:embed="rId7"/>
          <a:stretch>
            <a:fillRect/>
          </a:stretch>
        </p:blipFill>
        <p:spPr>
          <a:xfrm>
            <a:off x="164119" y="2345564"/>
            <a:ext cx="1819798" cy="1512087"/>
          </a:xfrm>
          <a:prstGeom prst="rect">
            <a:avLst/>
          </a:prstGeom>
        </p:spPr>
      </p:pic>
      <p:pic>
        <p:nvPicPr>
          <p:cNvPr id="7" name="Image 6">
            <a:extLst>
              <a:ext uri="{FF2B5EF4-FFF2-40B4-BE49-F238E27FC236}">
                <a16:creationId xmlns:a16="http://schemas.microsoft.com/office/drawing/2014/main" id="{59CE2CEF-E426-41F8-8B8B-A5BAF537127A}"/>
              </a:ext>
            </a:extLst>
          </p:cNvPr>
          <p:cNvPicPr>
            <a:picLocks noChangeAspect="1"/>
          </p:cNvPicPr>
          <p:nvPr/>
        </p:nvPicPr>
        <p:blipFill>
          <a:blip r:embed="rId8"/>
          <a:stretch>
            <a:fillRect/>
          </a:stretch>
        </p:blipFill>
        <p:spPr>
          <a:xfrm>
            <a:off x="3603210" y="1788515"/>
            <a:ext cx="2007370" cy="1720090"/>
          </a:xfrm>
          <a:prstGeom prst="rect">
            <a:avLst/>
          </a:prstGeom>
        </p:spPr>
      </p:pic>
      <p:pic>
        <p:nvPicPr>
          <p:cNvPr id="8" name="Image 7">
            <a:extLst>
              <a:ext uri="{FF2B5EF4-FFF2-40B4-BE49-F238E27FC236}">
                <a16:creationId xmlns:a16="http://schemas.microsoft.com/office/drawing/2014/main" id="{9D283EEE-0102-49FD-A576-E9EB56DD3648}"/>
              </a:ext>
            </a:extLst>
          </p:cNvPr>
          <p:cNvPicPr>
            <a:picLocks noChangeAspect="1"/>
          </p:cNvPicPr>
          <p:nvPr/>
        </p:nvPicPr>
        <p:blipFill>
          <a:blip r:embed="rId9"/>
          <a:stretch>
            <a:fillRect/>
          </a:stretch>
        </p:blipFill>
        <p:spPr>
          <a:xfrm>
            <a:off x="6058915" y="3269804"/>
            <a:ext cx="2143270" cy="1725479"/>
          </a:xfrm>
          <a:prstGeom prst="rect">
            <a:avLst/>
          </a:prstGeom>
        </p:spPr>
      </p:pic>
      <p:graphicFrame>
        <p:nvGraphicFramePr>
          <p:cNvPr id="9" name="Tableau 8">
            <a:extLst>
              <a:ext uri="{FF2B5EF4-FFF2-40B4-BE49-F238E27FC236}">
                <a16:creationId xmlns:a16="http://schemas.microsoft.com/office/drawing/2014/main" id="{AC3487BC-18D3-4897-AF8A-9573FF8CDC93}"/>
              </a:ext>
            </a:extLst>
          </p:cNvPr>
          <p:cNvGraphicFramePr>
            <a:graphicFrameLocks noGrp="1"/>
          </p:cNvGraphicFramePr>
          <p:nvPr/>
        </p:nvGraphicFramePr>
        <p:xfrm>
          <a:off x="1790307" y="778101"/>
          <a:ext cx="1853333" cy="1143000"/>
        </p:xfrm>
        <a:graphic>
          <a:graphicData uri="http://schemas.openxmlformats.org/drawingml/2006/table">
            <a:tbl>
              <a:tblPr>
                <a:tableStyleId>{5C22544A-7EE6-4342-B048-85BDC9FD1C3A}</a:tableStyleId>
              </a:tblPr>
              <a:tblGrid>
                <a:gridCol w="1853333">
                  <a:extLst>
                    <a:ext uri="{9D8B030D-6E8A-4147-A177-3AD203B41FA5}">
                      <a16:colId xmlns:a16="http://schemas.microsoft.com/office/drawing/2014/main" val="1586009930"/>
                    </a:ext>
                  </a:extLst>
                </a:gridCol>
              </a:tblGrid>
              <a:tr h="190500">
                <a:tc>
                  <a:txBody>
                    <a:bodyPr/>
                    <a:lstStyle/>
                    <a:p>
                      <a:pPr algn="l" fontAlgn="b"/>
                      <a:r>
                        <a:rPr lang="fr-FR" sz="800" u="none" strike="noStrike" dirty="0">
                          <a:solidFill>
                            <a:srgbClr val="00CCA0"/>
                          </a:solidFill>
                          <a:effectLst/>
                          <a:latin typeface="Roboto" panose="02000000000000000000"/>
                          <a:hlinkClick r:id="rId10">
                            <a:extLst>
                              <a:ext uri="{A12FA001-AC4F-418D-AE19-62706E023703}">
                                <ahyp:hlinkClr xmlns:ahyp="http://schemas.microsoft.com/office/drawing/2018/hyperlinkcolor" val="tx"/>
                              </a:ext>
                            </a:extLst>
                          </a:hlinkClick>
                        </a:rPr>
                        <a:t>Technicien.ne d'analyse chimique </a:t>
                      </a:r>
                      <a:endParaRPr lang="fr-FR" sz="800" b="0" i="0" u="none" strike="noStrike" dirty="0">
                        <a:solidFill>
                          <a:srgbClr val="00CCA0"/>
                        </a:solidFill>
                        <a:effectLst/>
                        <a:latin typeface="Roboto" panose="02000000000000000000"/>
                      </a:endParaRPr>
                    </a:p>
                  </a:txBody>
                  <a:tcPr marL="9525" marR="9525" marT="9525" marB="0" anchor="b">
                    <a:noFill/>
                  </a:tcPr>
                </a:tc>
                <a:extLst>
                  <a:ext uri="{0D108BD9-81ED-4DB2-BD59-A6C34878D82A}">
                    <a16:rowId xmlns:a16="http://schemas.microsoft.com/office/drawing/2014/main" val="4207378577"/>
                  </a:ext>
                </a:extLst>
              </a:tr>
              <a:tr h="190500">
                <a:tc>
                  <a:txBody>
                    <a:bodyPr/>
                    <a:lstStyle/>
                    <a:p>
                      <a:pPr algn="l" fontAlgn="b"/>
                      <a:r>
                        <a:rPr lang="fr-FR" sz="800" u="none" strike="noStrike" dirty="0">
                          <a:solidFill>
                            <a:srgbClr val="00CCA0"/>
                          </a:solidFill>
                          <a:effectLst/>
                          <a:latin typeface="Roboto" panose="02000000000000000000"/>
                          <a:hlinkClick r:id="rId11">
                            <a:extLst>
                              <a:ext uri="{A12FA001-AC4F-418D-AE19-62706E023703}">
                                <ahyp:hlinkClr xmlns:ahyp="http://schemas.microsoft.com/office/drawing/2018/hyperlinkcolor" val="tx"/>
                              </a:ext>
                            </a:extLst>
                          </a:hlinkClick>
                        </a:rPr>
                        <a:t>Technicien.ne de formulation </a:t>
                      </a:r>
                      <a:endParaRPr lang="fr-FR" sz="800" b="0" i="0" u="none" strike="noStrike" dirty="0">
                        <a:solidFill>
                          <a:srgbClr val="00CCA0"/>
                        </a:solidFill>
                        <a:effectLst/>
                        <a:latin typeface="Roboto" panose="02000000000000000000"/>
                      </a:endParaRPr>
                    </a:p>
                  </a:txBody>
                  <a:tcPr marL="9525" marR="9525" marT="9525" marB="0" anchor="b">
                    <a:noFill/>
                  </a:tcPr>
                </a:tc>
                <a:extLst>
                  <a:ext uri="{0D108BD9-81ED-4DB2-BD59-A6C34878D82A}">
                    <a16:rowId xmlns:a16="http://schemas.microsoft.com/office/drawing/2014/main" val="3135676148"/>
                  </a:ext>
                </a:extLst>
              </a:tr>
              <a:tr h="190500">
                <a:tc>
                  <a:txBody>
                    <a:bodyPr/>
                    <a:lstStyle/>
                    <a:p>
                      <a:pPr algn="l" fontAlgn="b"/>
                      <a:r>
                        <a:rPr lang="fr-FR" sz="800" u="none" strike="noStrike" dirty="0">
                          <a:solidFill>
                            <a:srgbClr val="00CCA0"/>
                          </a:solidFill>
                          <a:effectLst/>
                          <a:latin typeface="Roboto" panose="02000000000000000000"/>
                          <a:hlinkClick r:id="rId12">
                            <a:extLst>
                              <a:ext uri="{A12FA001-AC4F-418D-AE19-62706E023703}">
                                <ahyp:hlinkClr xmlns:ahyp="http://schemas.microsoft.com/office/drawing/2018/hyperlinkcolor" val="tx"/>
                              </a:ext>
                            </a:extLst>
                          </a:hlinkClick>
                        </a:rPr>
                        <a:t>Technicien.ne en génie des procédés </a:t>
                      </a:r>
                      <a:endParaRPr lang="fr-FR" sz="800" b="0" i="0" u="none" strike="noStrike" dirty="0">
                        <a:solidFill>
                          <a:srgbClr val="00CCA0"/>
                        </a:solidFill>
                        <a:effectLst/>
                        <a:latin typeface="Roboto" panose="02000000000000000000"/>
                      </a:endParaRPr>
                    </a:p>
                  </a:txBody>
                  <a:tcPr marL="9525" marR="9525" marT="9525" marB="0" anchor="b">
                    <a:noFill/>
                  </a:tcPr>
                </a:tc>
                <a:extLst>
                  <a:ext uri="{0D108BD9-81ED-4DB2-BD59-A6C34878D82A}">
                    <a16:rowId xmlns:a16="http://schemas.microsoft.com/office/drawing/2014/main" val="3180585938"/>
                  </a:ext>
                </a:extLst>
              </a:tr>
              <a:tr h="190500">
                <a:tc>
                  <a:txBody>
                    <a:bodyPr/>
                    <a:lstStyle/>
                    <a:p>
                      <a:pPr algn="l" fontAlgn="b"/>
                      <a:r>
                        <a:rPr lang="fr-FR" sz="800" u="none" strike="noStrike" dirty="0" err="1">
                          <a:solidFill>
                            <a:srgbClr val="00CCA0"/>
                          </a:solidFill>
                          <a:effectLst/>
                          <a:latin typeface="Roboto" panose="02000000000000000000"/>
                          <a:hlinkClick r:id="rId13">
                            <a:extLst>
                              <a:ext uri="{A12FA001-AC4F-418D-AE19-62706E023703}">
                                <ahyp:hlinkClr xmlns:ahyp="http://schemas.microsoft.com/office/drawing/2018/hyperlinkcolor" val="tx"/>
                              </a:ext>
                            </a:extLst>
                          </a:hlinkClick>
                        </a:rPr>
                        <a:t>Ingénieur.e</a:t>
                      </a:r>
                      <a:r>
                        <a:rPr lang="fr-FR" sz="800" u="none" strike="noStrike" dirty="0">
                          <a:solidFill>
                            <a:srgbClr val="00CCA0"/>
                          </a:solidFill>
                          <a:effectLst/>
                          <a:latin typeface="Roboto" panose="02000000000000000000"/>
                          <a:hlinkClick r:id="rId13">
                            <a:extLst>
                              <a:ext uri="{A12FA001-AC4F-418D-AE19-62706E023703}">
                                <ahyp:hlinkClr xmlns:ahyp="http://schemas.microsoft.com/office/drawing/2018/hyperlinkcolor" val="tx"/>
                              </a:ext>
                            </a:extLst>
                          </a:hlinkClick>
                        </a:rPr>
                        <a:t> procédés </a:t>
                      </a:r>
                      <a:endParaRPr lang="fr-FR" sz="800" b="0" i="0" u="none" strike="noStrike" dirty="0">
                        <a:solidFill>
                          <a:srgbClr val="00CCA0"/>
                        </a:solidFill>
                        <a:effectLst/>
                        <a:latin typeface="Roboto" panose="02000000000000000000"/>
                      </a:endParaRPr>
                    </a:p>
                  </a:txBody>
                  <a:tcPr marL="9525" marR="9525" marT="9525" marB="0" anchor="b">
                    <a:noFill/>
                  </a:tcPr>
                </a:tc>
                <a:extLst>
                  <a:ext uri="{0D108BD9-81ED-4DB2-BD59-A6C34878D82A}">
                    <a16:rowId xmlns:a16="http://schemas.microsoft.com/office/drawing/2014/main" val="1911674848"/>
                  </a:ext>
                </a:extLst>
              </a:tr>
              <a:tr h="190500">
                <a:tc>
                  <a:txBody>
                    <a:bodyPr/>
                    <a:lstStyle/>
                    <a:p>
                      <a:pPr algn="l" fontAlgn="b"/>
                      <a:r>
                        <a:rPr lang="fr-FR" sz="800" u="none" strike="noStrike" dirty="0" err="1">
                          <a:solidFill>
                            <a:srgbClr val="00CCA0"/>
                          </a:solidFill>
                          <a:effectLst/>
                          <a:latin typeface="Roboto" panose="02000000000000000000"/>
                          <a:hlinkClick r:id="rId14">
                            <a:extLst>
                              <a:ext uri="{A12FA001-AC4F-418D-AE19-62706E023703}">
                                <ahyp:hlinkClr xmlns:ahyp="http://schemas.microsoft.com/office/drawing/2018/hyperlinkcolor" val="tx"/>
                              </a:ext>
                            </a:extLst>
                          </a:hlinkClick>
                        </a:rPr>
                        <a:t>Directeur.trice</a:t>
                      </a:r>
                      <a:r>
                        <a:rPr lang="fr-FR" sz="800" u="none" strike="noStrike" dirty="0">
                          <a:solidFill>
                            <a:srgbClr val="00CCA0"/>
                          </a:solidFill>
                          <a:effectLst/>
                          <a:latin typeface="Roboto" panose="02000000000000000000"/>
                          <a:hlinkClick r:id="rId14">
                            <a:extLst>
                              <a:ext uri="{A12FA001-AC4F-418D-AE19-62706E023703}">
                                <ahyp:hlinkClr xmlns:ahyp="http://schemas.microsoft.com/office/drawing/2018/hyperlinkcolor" val="tx"/>
                              </a:ext>
                            </a:extLst>
                          </a:hlinkClick>
                        </a:rPr>
                        <a:t> R&amp;D</a:t>
                      </a:r>
                      <a:endParaRPr lang="fr-FR" sz="800" b="0" i="0" u="none" strike="noStrike" dirty="0">
                        <a:solidFill>
                          <a:srgbClr val="00CCA0"/>
                        </a:solidFill>
                        <a:effectLst/>
                        <a:latin typeface="Roboto" panose="02000000000000000000"/>
                      </a:endParaRPr>
                    </a:p>
                  </a:txBody>
                  <a:tcPr marL="9525" marR="9525" marT="9525" marB="0" anchor="b">
                    <a:noFill/>
                  </a:tcPr>
                </a:tc>
                <a:extLst>
                  <a:ext uri="{0D108BD9-81ED-4DB2-BD59-A6C34878D82A}">
                    <a16:rowId xmlns:a16="http://schemas.microsoft.com/office/drawing/2014/main" val="1431551928"/>
                  </a:ext>
                </a:extLst>
              </a:tr>
              <a:tr h="190500">
                <a:tc>
                  <a:txBody>
                    <a:bodyPr/>
                    <a:lstStyle/>
                    <a:p>
                      <a:pPr algn="l" fontAlgn="b"/>
                      <a:r>
                        <a:rPr lang="fr-FR" sz="800" u="none" strike="noStrike" dirty="0">
                          <a:solidFill>
                            <a:srgbClr val="00CCA0"/>
                          </a:solidFill>
                          <a:effectLst/>
                          <a:latin typeface="Roboto" panose="02000000000000000000"/>
                          <a:hlinkClick r:id="rId15">
                            <a:extLst>
                              <a:ext uri="{A12FA001-AC4F-418D-AE19-62706E023703}">
                                <ahyp:hlinkClr xmlns:ahyp="http://schemas.microsoft.com/office/drawing/2018/hyperlinkcolor" val="tx"/>
                              </a:ext>
                            </a:extLst>
                          </a:hlinkClick>
                        </a:rPr>
                        <a:t>Responsable de laboratoire </a:t>
                      </a:r>
                      <a:endParaRPr lang="fr-FR" sz="800" b="0" i="0" u="none" strike="noStrike" dirty="0">
                        <a:solidFill>
                          <a:srgbClr val="00CCA0"/>
                        </a:solidFill>
                        <a:effectLst/>
                        <a:latin typeface="Roboto" panose="02000000000000000000"/>
                      </a:endParaRPr>
                    </a:p>
                  </a:txBody>
                  <a:tcPr marL="9525" marR="9525" marT="9525" marB="0" anchor="b">
                    <a:noFill/>
                  </a:tcPr>
                </a:tc>
                <a:extLst>
                  <a:ext uri="{0D108BD9-81ED-4DB2-BD59-A6C34878D82A}">
                    <a16:rowId xmlns:a16="http://schemas.microsoft.com/office/drawing/2014/main" val="3960493963"/>
                  </a:ext>
                </a:extLst>
              </a:tr>
            </a:tbl>
          </a:graphicData>
        </a:graphic>
      </p:graphicFrame>
      <p:graphicFrame>
        <p:nvGraphicFramePr>
          <p:cNvPr id="12" name="Tableau 11">
            <a:extLst>
              <a:ext uri="{FF2B5EF4-FFF2-40B4-BE49-F238E27FC236}">
                <a16:creationId xmlns:a16="http://schemas.microsoft.com/office/drawing/2014/main" id="{4F61903E-56DB-4F1A-B21E-F3B8896AE4B4}"/>
              </a:ext>
            </a:extLst>
          </p:cNvPr>
          <p:cNvGraphicFramePr>
            <a:graphicFrameLocks noGrp="1"/>
          </p:cNvGraphicFramePr>
          <p:nvPr/>
        </p:nvGraphicFramePr>
        <p:xfrm>
          <a:off x="1512607" y="3425983"/>
          <a:ext cx="2643812" cy="1143002"/>
        </p:xfrm>
        <a:graphic>
          <a:graphicData uri="http://schemas.openxmlformats.org/drawingml/2006/table">
            <a:tbl>
              <a:tblPr>
                <a:tableStyleId>{5C22544A-7EE6-4342-B048-85BDC9FD1C3A}</a:tableStyleId>
              </a:tblPr>
              <a:tblGrid>
                <a:gridCol w="2643812">
                  <a:extLst>
                    <a:ext uri="{9D8B030D-6E8A-4147-A177-3AD203B41FA5}">
                      <a16:colId xmlns:a16="http://schemas.microsoft.com/office/drawing/2014/main" val="2010154112"/>
                    </a:ext>
                  </a:extLst>
                </a:gridCol>
              </a:tblGrid>
              <a:tr h="188926">
                <a:tc>
                  <a:txBody>
                    <a:bodyPr/>
                    <a:lstStyle/>
                    <a:p>
                      <a:pPr algn="l" fontAlgn="b"/>
                      <a:r>
                        <a:rPr lang="fr-FR" sz="800" u="none" strike="noStrike" dirty="0">
                          <a:solidFill>
                            <a:srgbClr val="EE8442"/>
                          </a:solidFill>
                          <a:effectLst/>
                          <a:latin typeface="Roboto" panose="02000000000000000000"/>
                          <a:hlinkClick r:id="rId16">
                            <a:extLst>
                              <a:ext uri="{A12FA001-AC4F-418D-AE19-62706E023703}">
                                <ahyp:hlinkClr xmlns:ahyp="http://schemas.microsoft.com/office/drawing/2018/hyperlinkcolor" val="tx"/>
                              </a:ext>
                            </a:extLst>
                          </a:hlinkClick>
                        </a:rPr>
                        <a:t>Responsable Hygiène, Santé, Sécurité et Environnement</a:t>
                      </a:r>
                      <a:endParaRPr lang="fr-FR" sz="800" b="0" i="0" u="none" strike="noStrike" dirty="0">
                        <a:solidFill>
                          <a:srgbClr val="EE8442"/>
                        </a:solidFill>
                        <a:effectLst/>
                        <a:latin typeface="Roboto" panose="0200000000000000000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77674221"/>
                  </a:ext>
                </a:extLst>
              </a:tr>
              <a:tr h="188926">
                <a:tc>
                  <a:txBody>
                    <a:bodyPr/>
                    <a:lstStyle/>
                    <a:p>
                      <a:pPr algn="l" fontAlgn="b"/>
                      <a:r>
                        <a:rPr lang="fr-FR" sz="800" u="none" strike="noStrike" dirty="0">
                          <a:solidFill>
                            <a:srgbClr val="EE8442"/>
                          </a:solidFill>
                          <a:effectLst/>
                          <a:latin typeface="Roboto" panose="02000000000000000000"/>
                          <a:hlinkClick r:id="rId17">
                            <a:extLst>
                              <a:ext uri="{A12FA001-AC4F-418D-AE19-62706E023703}">
                                <ahyp:hlinkClr xmlns:ahyp="http://schemas.microsoft.com/office/drawing/2018/hyperlinkcolor" val="tx"/>
                              </a:ext>
                            </a:extLst>
                          </a:hlinkClick>
                        </a:rPr>
                        <a:t>Technicien.ne Contrôle qualité</a:t>
                      </a:r>
                      <a:endParaRPr lang="fr-FR" sz="800" b="0" i="0" u="none" strike="noStrike" dirty="0">
                        <a:solidFill>
                          <a:srgbClr val="EE8442"/>
                        </a:solidFill>
                        <a:effectLst/>
                        <a:latin typeface="Roboto" panose="0200000000000000000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36775693"/>
                  </a:ext>
                </a:extLst>
              </a:tr>
              <a:tr h="188926">
                <a:tc>
                  <a:txBody>
                    <a:bodyPr/>
                    <a:lstStyle/>
                    <a:p>
                      <a:pPr algn="l" fontAlgn="b"/>
                      <a:r>
                        <a:rPr lang="fr-FR" sz="800" u="none" strike="noStrike" dirty="0" err="1">
                          <a:solidFill>
                            <a:srgbClr val="EE8442"/>
                          </a:solidFill>
                          <a:effectLst/>
                          <a:latin typeface="Roboto" panose="02000000000000000000"/>
                          <a:hlinkClick r:id="rId18">
                            <a:extLst>
                              <a:ext uri="{A12FA001-AC4F-418D-AE19-62706E023703}">
                                <ahyp:hlinkClr xmlns:ahyp="http://schemas.microsoft.com/office/drawing/2018/hyperlinkcolor" val="tx"/>
                              </a:ext>
                            </a:extLst>
                          </a:hlinkClick>
                        </a:rPr>
                        <a:t>Expert.e</a:t>
                      </a:r>
                      <a:r>
                        <a:rPr lang="fr-FR" sz="800" u="none" strike="noStrike" dirty="0">
                          <a:solidFill>
                            <a:srgbClr val="EE8442"/>
                          </a:solidFill>
                          <a:effectLst/>
                          <a:latin typeface="Roboto" panose="02000000000000000000"/>
                          <a:hlinkClick r:id="rId18">
                            <a:extLst>
                              <a:ext uri="{A12FA001-AC4F-418D-AE19-62706E023703}">
                                <ahyp:hlinkClr xmlns:ahyp="http://schemas.microsoft.com/office/drawing/2018/hyperlinkcolor" val="tx"/>
                              </a:ext>
                            </a:extLst>
                          </a:hlinkClick>
                        </a:rPr>
                        <a:t> des risques industriels</a:t>
                      </a:r>
                      <a:endParaRPr lang="fr-FR" sz="800" b="0" i="0" u="none" strike="noStrike" dirty="0">
                        <a:solidFill>
                          <a:srgbClr val="EE8442"/>
                        </a:solidFill>
                        <a:effectLst/>
                        <a:latin typeface="Roboto" panose="0200000000000000000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10942836"/>
                  </a:ext>
                </a:extLst>
              </a:tr>
              <a:tr h="188926">
                <a:tc>
                  <a:txBody>
                    <a:bodyPr/>
                    <a:lstStyle/>
                    <a:p>
                      <a:pPr algn="l" fontAlgn="b"/>
                      <a:r>
                        <a:rPr lang="fr-FR" sz="800" u="none" strike="noStrike" dirty="0">
                          <a:solidFill>
                            <a:srgbClr val="EE8442"/>
                          </a:solidFill>
                          <a:effectLst/>
                          <a:latin typeface="Roboto" panose="02000000000000000000"/>
                          <a:hlinkClick r:id="rId19">
                            <a:extLst>
                              <a:ext uri="{A12FA001-AC4F-418D-AE19-62706E023703}">
                                <ahyp:hlinkClr xmlns:ahyp="http://schemas.microsoft.com/office/drawing/2018/hyperlinkcolor" val="tx"/>
                              </a:ext>
                            </a:extLst>
                          </a:hlinkClick>
                        </a:rPr>
                        <a:t>Responsable qualité</a:t>
                      </a:r>
                      <a:endParaRPr lang="fr-FR" sz="800" b="0" i="0" u="none" strike="noStrike" dirty="0">
                        <a:solidFill>
                          <a:srgbClr val="EE8442"/>
                        </a:solidFill>
                        <a:effectLst/>
                        <a:latin typeface="Roboto" panose="0200000000000000000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43215028"/>
                  </a:ext>
                </a:extLst>
              </a:tr>
              <a:tr h="188926">
                <a:tc>
                  <a:txBody>
                    <a:bodyPr/>
                    <a:lstStyle/>
                    <a:p>
                      <a:pPr algn="l" fontAlgn="b"/>
                      <a:r>
                        <a:rPr lang="fr-FR" sz="800" u="none" strike="noStrike" dirty="0">
                          <a:solidFill>
                            <a:srgbClr val="EE8442"/>
                          </a:solidFill>
                          <a:effectLst/>
                          <a:latin typeface="Roboto" panose="02000000000000000000"/>
                        </a:rPr>
                        <a:t>Informaticien.ne </a:t>
                      </a:r>
                      <a:r>
                        <a:rPr lang="fr-FR" sz="800" u="none" strike="noStrike" dirty="0" err="1">
                          <a:solidFill>
                            <a:srgbClr val="EE8442"/>
                          </a:solidFill>
                          <a:effectLst/>
                          <a:latin typeface="Roboto" panose="02000000000000000000"/>
                        </a:rPr>
                        <a:t>industriel.le</a:t>
                      </a:r>
                      <a:endParaRPr lang="fr-FR" sz="800" b="0" i="0" u="none" strike="noStrike" dirty="0">
                        <a:solidFill>
                          <a:srgbClr val="EE8442"/>
                        </a:solidFill>
                        <a:effectLst/>
                        <a:latin typeface="Roboto" panose="0200000000000000000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15396600"/>
                  </a:ext>
                </a:extLst>
              </a:tr>
              <a:tr h="198372">
                <a:tc>
                  <a:txBody>
                    <a:bodyPr/>
                    <a:lstStyle/>
                    <a:p>
                      <a:pPr algn="l" fontAlgn="b"/>
                      <a:r>
                        <a:rPr lang="fr-FR" sz="800" u="none" strike="noStrike" dirty="0">
                          <a:solidFill>
                            <a:srgbClr val="EE8442"/>
                          </a:solidFill>
                          <a:effectLst/>
                          <a:latin typeface="Roboto" panose="02000000000000000000"/>
                          <a:hlinkClick r:id="rId20">
                            <a:extLst>
                              <a:ext uri="{A12FA001-AC4F-418D-AE19-62706E023703}">
                                <ahyp:hlinkClr xmlns:ahyp="http://schemas.microsoft.com/office/drawing/2018/hyperlinkcolor" val="tx"/>
                              </a:ext>
                            </a:extLst>
                          </a:hlinkClick>
                        </a:rPr>
                        <a:t>Data </a:t>
                      </a:r>
                      <a:r>
                        <a:rPr lang="fr-FR" sz="800" u="none" strike="noStrike" dirty="0" err="1">
                          <a:solidFill>
                            <a:srgbClr val="EE8442"/>
                          </a:solidFill>
                          <a:effectLst/>
                          <a:latin typeface="Roboto" panose="02000000000000000000"/>
                          <a:hlinkClick r:id="rId20">
                            <a:extLst>
                              <a:ext uri="{A12FA001-AC4F-418D-AE19-62706E023703}">
                                <ahyp:hlinkClr xmlns:ahyp="http://schemas.microsoft.com/office/drawing/2018/hyperlinkcolor" val="tx"/>
                              </a:ext>
                            </a:extLst>
                          </a:hlinkClick>
                        </a:rPr>
                        <a:t>scientist</a:t>
                      </a:r>
                      <a:endParaRPr lang="fr-FR" sz="800" b="0" i="0" u="none" strike="noStrike" dirty="0">
                        <a:solidFill>
                          <a:srgbClr val="EE8442"/>
                        </a:solidFill>
                        <a:effectLst/>
                        <a:latin typeface="Roboto" panose="0200000000000000000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26667751"/>
                  </a:ext>
                </a:extLst>
              </a:tr>
            </a:tbl>
          </a:graphicData>
        </a:graphic>
      </p:graphicFrame>
      <p:graphicFrame>
        <p:nvGraphicFramePr>
          <p:cNvPr id="13" name="Tableau 12">
            <a:extLst>
              <a:ext uri="{FF2B5EF4-FFF2-40B4-BE49-F238E27FC236}">
                <a16:creationId xmlns:a16="http://schemas.microsoft.com/office/drawing/2014/main" id="{626D677D-ADC5-4044-B304-B25B6BFA12C2}"/>
              </a:ext>
            </a:extLst>
          </p:cNvPr>
          <p:cNvGraphicFramePr>
            <a:graphicFrameLocks noGrp="1"/>
          </p:cNvGraphicFramePr>
          <p:nvPr/>
        </p:nvGraphicFramePr>
        <p:xfrm>
          <a:off x="5522132" y="1994035"/>
          <a:ext cx="1872844" cy="1152525"/>
        </p:xfrm>
        <a:graphic>
          <a:graphicData uri="http://schemas.openxmlformats.org/drawingml/2006/table">
            <a:tbl>
              <a:tblPr>
                <a:tableStyleId>{5C22544A-7EE6-4342-B048-85BDC9FD1C3A}</a:tableStyleId>
              </a:tblPr>
              <a:tblGrid>
                <a:gridCol w="1872844">
                  <a:extLst>
                    <a:ext uri="{9D8B030D-6E8A-4147-A177-3AD203B41FA5}">
                      <a16:colId xmlns:a16="http://schemas.microsoft.com/office/drawing/2014/main" val="1486047041"/>
                    </a:ext>
                  </a:extLst>
                </a:gridCol>
              </a:tblGrid>
              <a:tr h="190500">
                <a:tc>
                  <a:txBody>
                    <a:bodyPr/>
                    <a:lstStyle/>
                    <a:p>
                      <a:pPr algn="l" fontAlgn="b"/>
                      <a:r>
                        <a:rPr lang="fr-FR" sz="800" u="none" strike="noStrike" dirty="0" err="1">
                          <a:solidFill>
                            <a:srgbClr val="233287"/>
                          </a:solidFill>
                          <a:effectLst/>
                          <a:latin typeface="Roboto" panose="02000000000000000000"/>
                          <a:hlinkClick r:id="rId21">
                            <a:extLst>
                              <a:ext uri="{A12FA001-AC4F-418D-AE19-62706E023703}">
                                <ahyp:hlinkClr xmlns:ahyp="http://schemas.microsoft.com/office/drawing/2018/hyperlinkcolor" val="tx"/>
                              </a:ext>
                            </a:extLst>
                          </a:hlinkClick>
                        </a:rPr>
                        <a:t>Chef.fe</a:t>
                      </a:r>
                      <a:r>
                        <a:rPr lang="fr-FR" sz="800" u="none" strike="noStrike" dirty="0">
                          <a:solidFill>
                            <a:srgbClr val="233287"/>
                          </a:solidFill>
                          <a:effectLst/>
                          <a:latin typeface="Roboto" panose="02000000000000000000"/>
                          <a:hlinkClick r:id="rId21">
                            <a:extLst>
                              <a:ext uri="{A12FA001-AC4F-418D-AE19-62706E023703}">
                                <ahyp:hlinkClr xmlns:ahyp="http://schemas.microsoft.com/office/drawing/2018/hyperlinkcolor" val="tx"/>
                              </a:ext>
                            </a:extLst>
                          </a:hlinkClick>
                        </a:rPr>
                        <a:t> de produit marketing</a:t>
                      </a:r>
                      <a:endParaRPr lang="fr-FR" sz="800" b="0" i="0" u="none" strike="noStrike" dirty="0">
                        <a:solidFill>
                          <a:srgbClr val="233287"/>
                        </a:solidFill>
                        <a:effectLst/>
                        <a:latin typeface="Roboto" panose="0200000000000000000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5134136"/>
                  </a:ext>
                </a:extLst>
              </a:tr>
              <a:tr h="190500">
                <a:tc>
                  <a:txBody>
                    <a:bodyPr/>
                    <a:lstStyle/>
                    <a:p>
                      <a:pPr algn="l" fontAlgn="b"/>
                      <a:r>
                        <a:rPr lang="fr-FR" sz="800" u="none" strike="noStrike" dirty="0" err="1">
                          <a:solidFill>
                            <a:srgbClr val="233287"/>
                          </a:solidFill>
                          <a:effectLst/>
                          <a:latin typeface="Roboto" panose="02000000000000000000"/>
                          <a:hlinkClick r:id="rId22">
                            <a:extLst>
                              <a:ext uri="{A12FA001-AC4F-418D-AE19-62706E023703}">
                                <ahyp:hlinkClr xmlns:ahyp="http://schemas.microsoft.com/office/drawing/2018/hyperlinkcolor" val="tx"/>
                              </a:ext>
                            </a:extLst>
                          </a:hlinkClick>
                        </a:rPr>
                        <a:t>Ingénieur.e</a:t>
                      </a:r>
                      <a:r>
                        <a:rPr lang="fr-FR" sz="800" u="none" strike="noStrike" dirty="0">
                          <a:solidFill>
                            <a:srgbClr val="233287"/>
                          </a:solidFill>
                          <a:effectLst/>
                          <a:latin typeface="Roboto" panose="02000000000000000000"/>
                          <a:hlinkClick r:id="rId22">
                            <a:extLst>
                              <a:ext uri="{A12FA001-AC4F-418D-AE19-62706E023703}">
                                <ahyp:hlinkClr xmlns:ahyp="http://schemas.microsoft.com/office/drawing/2018/hyperlinkcolor" val="tx"/>
                              </a:ext>
                            </a:extLst>
                          </a:hlinkClick>
                        </a:rPr>
                        <a:t> </a:t>
                      </a:r>
                      <a:r>
                        <a:rPr lang="fr-FR" sz="800" u="none" strike="noStrike" dirty="0" err="1">
                          <a:solidFill>
                            <a:srgbClr val="233287"/>
                          </a:solidFill>
                          <a:effectLst/>
                          <a:latin typeface="Roboto" panose="02000000000000000000"/>
                          <a:hlinkClick r:id="rId22">
                            <a:extLst>
                              <a:ext uri="{A12FA001-AC4F-418D-AE19-62706E023703}">
                                <ahyp:hlinkClr xmlns:ahyp="http://schemas.microsoft.com/office/drawing/2018/hyperlinkcolor" val="tx"/>
                              </a:ext>
                            </a:extLst>
                          </a:hlinkClick>
                        </a:rPr>
                        <a:t>technico-commercial.e</a:t>
                      </a:r>
                      <a:endParaRPr lang="fr-FR" sz="800" b="0" i="0" u="none" strike="noStrike" dirty="0">
                        <a:solidFill>
                          <a:srgbClr val="233287"/>
                        </a:solidFill>
                        <a:effectLst/>
                        <a:latin typeface="Roboto" panose="0200000000000000000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26908506"/>
                  </a:ext>
                </a:extLst>
              </a:tr>
              <a:tr h="190500">
                <a:tc>
                  <a:txBody>
                    <a:bodyPr/>
                    <a:lstStyle/>
                    <a:p>
                      <a:pPr algn="l" fontAlgn="b"/>
                      <a:r>
                        <a:rPr lang="fr-FR" sz="800" u="none" strike="noStrike" dirty="0">
                          <a:solidFill>
                            <a:srgbClr val="233287"/>
                          </a:solidFill>
                          <a:effectLst/>
                          <a:latin typeface="Roboto" panose="02000000000000000000"/>
                          <a:hlinkClick r:id="rId23">
                            <a:extLst>
                              <a:ext uri="{A12FA001-AC4F-418D-AE19-62706E023703}">
                                <ahyp:hlinkClr xmlns:ahyp="http://schemas.microsoft.com/office/drawing/2018/hyperlinkcolor" val="tx"/>
                              </a:ext>
                            </a:extLst>
                          </a:hlinkClick>
                        </a:rPr>
                        <a:t>Responsable des ventes</a:t>
                      </a:r>
                      <a:endParaRPr lang="fr-FR" sz="800" b="0" i="0" u="none" strike="noStrike" dirty="0">
                        <a:solidFill>
                          <a:srgbClr val="233287"/>
                        </a:solidFill>
                        <a:effectLst/>
                        <a:latin typeface="Roboto" panose="0200000000000000000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59093539"/>
                  </a:ext>
                </a:extLst>
              </a:tr>
              <a:tr h="190500">
                <a:tc>
                  <a:txBody>
                    <a:bodyPr/>
                    <a:lstStyle/>
                    <a:p>
                      <a:pPr algn="l" fontAlgn="b"/>
                      <a:r>
                        <a:rPr lang="fr-FR" sz="800" u="none" strike="noStrike" dirty="0">
                          <a:solidFill>
                            <a:srgbClr val="233287"/>
                          </a:solidFill>
                          <a:effectLst/>
                          <a:latin typeface="Roboto" panose="02000000000000000000"/>
                          <a:hlinkClick r:id="rId24">
                            <a:extLst>
                              <a:ext uri="{A12FA001-AC4F-418D-AE19-62706E023703}">
                                <ahyp:hlinkClr xmlns:ahyp="http://schemas.microsoft.com/office/drawing/2018/hyperlinkcolor" val="tx"/>
                              </a:ext>
                            </a:extLst>
                          </a:hlinkClick>
                        </a:rPr>
                        <a:t>Responsable logistique</a:t>
                      </a:r>
                      <a:endParaRPr lang="fr-FR" sz="800" b="0" i="0" u="none" strike="noStrike" dirty="0">
                        <a:solidFill>
                          <a:srgbClr val="233287"/>
                        </a:solidFill>
                        <a:effectLst/>
                        <a:latin typeface="Roboto" panose="0200000000000000000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66634625"/>
                  </a:ext>
                </a:extLst>
              </a:tr>
              <a:tr h="190500">
                <a:tc>
                  <a:txBody>
                    <a:bodyPr/>
                    <a:lstStyle/>
                    <a:p>
                      <a:pPr algn="l" fontAlgn="b"/>
                      <a:r>
                        <a:rPr lang="fr-FR" sz="800" u="none" strike="noStrike" dirty="0" err="1">
                          <a:solidFill>
                            <a:srgbClr val="233287"/>
                          </a:solidFill>
                          <a:effectLst/>
                          <a:latin typeface="Roboto" panose="02000000000000000000"/>
                          <a:hlinkClick r:id="rId25">
                            <a:extLst>
                              <a:ext uri="{A12FA001-AC4F-418D-AE19-62706E023703}">
                                <ahyp:hlinkClr xmlns:ahyp="http://schemas.microsoft.com/office/drawing/2018/hyperlinkcolor" val="tx"/>
                              </a:ext>
                            </a:extLst>
                          </a:hlinkClick>
                        </a:rPr>
                        <a:t>Opérateur.trice</a:t>
                      </a:r>
                      <a:r>
                        <a:rPr lang="fr-FR" sz="800" u="none" strike="noStrike" dirty="0">
                          <a:solidFill>
                            <a:srgbClr val="233287"/>
                          </a:solidFill>
                          <a:effectLst/>
                          <a:latin typeface="Roboto" panose="02000000000000000000"/>
                          <a:hlinkClick r:id="rId25">
                            <a:extLst>
                              <a:ext uri="{A12FA001-AC4F-418D-AE19-62706E023703}">
                                <ahyp:hlinkClr xmlns:ahyp="http://schemas.microsoft.com/office/drawing/2018/hyperlinkcolor" val="tx"/>
                              </a:ext>
                            </a:extLst>
                          </a:hlinkClick>
                        </a:rPr>
                        <a:t> logistique</a:t>
                      </a:r>
                      <a:endParaRPr lang="fr-FR" sz="800" b="0" i="0" u="none" strike="noStrike" dirty="0">
                        <a:solidFill>
                          <a:srgbClr val="233287"/>
                        </a:solidFill>
                        <a:effectLst/>
                        <a:latin typeface="Roboto" panose="0200000000000000000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9860037"/>
                  </a:ext>
                </a:extLst>
              </a:tr>
              <a:tr h="200025">
                <a:tc>
                  <a:txBody>
                    <a:bodyPr/>
                    <a:lstStyle/>
                    <a:p>
                      <a:pPr algn="l" fontAlgn="b"/>
                      <a:r>
                        <a:rPr lang="fr-FR" sz="800" u="none" strike="noStrike" dirty="0" err="1">
                          <a:solidFill>
                            <a:srgbClr val="233287"/>
                          </a:solidFill>
                          <a:effectLst/>
                          <a:latin typeface="Roboto" panose="02000000000000000000"/>
                          <a:hlinkClick r:id="rId26">
                            <a:extLst>
                              <a:ext uri="{A12FA001-AC4F-418D-AE19-62706E023703}">
                                <ahyp:hlinkClr xmlns:ahyp="http://schemas.microsoft.com/office/drawing/2018/hyperlinkcolor" val="tx"/>
                              </a:ext>
                            </a:extLst>
                          </a:hlinkClick>
                        </a:rPr>
                        <a:t>Assistant.e</a:t>
                      </a:r>
                      <a:r>
                        <a:rPr lang="fr-FR" sz="800" u="none" strike="noStrike" dirty="0">
                          <a:solidFill>
                            <a:srgbClr val="233287"/>
                          </a:solidFill>
                          <a:effectLst/>
                          <a:latin typeface="Roboto" panose="02000000000000000000"/>
                          <a:hlinkClick r:id="rId26">
                            <a:extLst>
                              <a:ext uri="{A12FA001-AC4F-418D-AE19-62706E023703}">
                                <ahyp:hlinkClr xmlns:ahyp="http://schemas.microsoft.com/office/drawing/2018/hyperlinkcolor" val="tx"/>
                              </a:ext>
                            </a:extLst>
                          </a:hlinkClick>
                        </a:rPr>
                        <a:t> </a:t>
                      </a:r>
                      <a:r>
                        <a:rPr lang="fr-FR" sz="800" u="none" strike="noStrike" dirty="0" err="1">
                          <a:solidFill>
                            <a:srgbClr val="233287"/>
                          </a:solidFill>
                          <a:effectLst/>
                          <a:latin typeface="Roboto" panose="02000000000000000000"/>
                          <a:hlinkClick r:id="rId26">
                            <a:extLst>
                              <a:ext uri="{A12FA001-AC4F-418D-AE19-62706E023703}">
                                <ahyp:hlinkClr xmlns:ahyp="http://schemas.microsoft.com/office/drawing/2018/hyperlinkcolor" val="tx"/>
                              </a:ext>
                            </a:extLst>
                          </a:hlinkClick>
                        </a:rPr>
                        <a:t>commercial.e</a:t>
                      </a:r>
                      <a:r>
                        <a:rPr lang="fr-FR" sz="800" u="none" strike="noStrike" dirty="0">
                          <a:solidFill>
                            <a:srgbClr val="233287"/>
                          </a:solidFill>
                          <a:effectLst/>
                          <a:latin typeface="Roboto" panose="02000000000000000000"/>
                          <a:hlinkClick r:id="rId26">
                            <a:extLst>
                              <a:ext uri="{A12FA001-AC4F-418D-AE19-62706E023703}">
                                <ahyp:hlinkClr xmlns:ahyp="http://schemas.microsoft.com/office/drawing/2018/hyperlinkcolor" val="tx"/>
                              </a:ext>
                            </a:extLst>
                          </a:hlinkClick>
                        </a:rPr>
                        <a:t> import/export</a:t>
                      </a:r>
                      <a:endParaRPr lang="fr-FR" sz="800" b="0" i="0" u="none" strike="noStrike" dirty="0">
                        <a:solidFill>
                          <a:srgbClr val="233287"/>
                        </a:solidFill>
                        <a:effectLst/>
                        <a:latin typeface="Roboto" panose="0200000000000000000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42198036"/>
                  </a:ext>
                </a:extLst>
              </a:tr>
            </a:tbl>
          </a:graphicData>
        </a:graphic>
      </p:graphicFrame>
      <p:pic>
        <p:nvPicPr>
          <p:cNvPr id="6" name="Image 5">
            <a:extLst>
              <a:ext uri="{FF2B5EF4-FFF2-40B4-BE49-F238E27FC236}">
                <a16:creationId xmlns:a16="http://schemas.microsoft.com/office/drawing/2014/main" id="{D92EB4CD-ADCC-45C5-82BE-EF0D4D0FE166}"/>
              </a:ext>
            </a:extLst>
          </p:cNvPr>
          <p:cNvPicPr>
            <a:picLocks noChangeAspect="1"/>
          </p:cNvPicPr>
          <p:nvPr/>
        </p:nvPicPr>
        <p:blipFill>
          <a:blip r:embed="rId27"/>
          <a:stretch>
            <a:fillRect/>
          </a:stretch>
        </p:blipFill>
        <p:spPr>
          <a:xfrm>
            <a:off x="6058915" y="266791"/>
            <a:ext cx="1967436" cy="1622834"/>
          </a:xfrm>
          <a:prstGeom prst="rect">
            <a:avLst/>
          </a:prstGeom>
        </p:spPr>
      </p:pic>
      <p:graphicFrame>
        <p:nvGraphicFramePr>
          <p:cNvPr id="10" name="Tableau 9">
            <a:extLst>
              <a:ext uri="{FF2B5EF4-FFF2-40B4-BE49-F238E27FC236}">
                <a16:creationId xmlns:a16="http://schemas.microsoft.com/office/drawing/2014/main" id="{A462A540-1006-4A09-80FA-511CC4AAFC79}"/>
              </a:ext>
            </a:extLst>
          </p:cNvPr>
          <p:cNvGraphicFramePr>
            <a:graphicFrameLocks noGrp="1"/>
          </p:cNvGraphicFramePr>
          <p:nvPr/>
        </p:nvGraphicFramePr>
        <p:xfrm>
          <a:off x="4380901" y="733010"/>
          <a:ext cx="2018438" cy="847697"/>
        </p:xfrm>
        <a:graphic>
          <a:graphicData uri="http://schemas.openxmlformats.org/drawingml/2006/table">
            <a:tbl>
              <a:tblPr>
                <a:tableStyleId>{5C22544A-7EE6-4342-B048-85BDC9FD1C3A}</a:tableStyleId>
              </a:tblPr>
              <a:tblGrid>
                <a:gridCol w="2018438">
                  <a:extLst>
                    <a:ext uri="{9D8B030D-6E8A-4147-A177-3AD203B41FA5}">
                      <a16:colId xmlns:a16="http://schemas.microsoft.com/office/drawing/2014/main" val="3037104509"/>
                    </a:ext>
                  </a:extLst>
                </a:gridCol>
              </a:tblGrid>
              <a:tr h="217821">
                <a:tc>
                  <a:txBody>
                    <a:bodyPr/>
                    <a:lstStyle/>
                    <a:p>
                      <a:pPr algn="l" fontAlgn="b"/>
                      <a:r>
                        <a:rPr lang="fr-FR" sz="800" u="none" strike="noStrike" dirty="0" err="1">
                          <a:solidFill>
                            <a:schemeClr val="accent5">
                              <a:lumMod val="60000"/>
                              <a:lumOff val="40000"/>
                            </a:schemeClr>
                          </a:solidFill>
                          <a:effectLst/>
                          <a:latin typeface="Roboto" panose="02000000000000000000"/>
                          <a:hlinkClick r:id="rId28">
                            <a:extLst>
                              <a:ext uri="{A12FA001-AC4F-418D-AE19-62706E023703}">
                                <ahyp:hlinkClr xmlns:ahyp="http://schemas.microsoft.com/office/drawing/2018/hyperlinkcolor" val="tx"/>
                              </a:ext>
                            </a:extLst>
                          </a:hlinkClick>
                        </a:rPr>
                        <a:t>Opérateur.trice</a:t>
                      </a:r>
                      <a:r>
                        <a:rPr lang="fr-FR" sz="800" u="none" strike="noStrike" dirty="0">
                          <a:solidFill>
                            <a:schemeClr val="accent5">
                              <a:lumMod val="60000"/>
                              <a:lumOff val="40000"/>
                            </a:schemeClr>
                          </a:solidFill>
                          <a:effectLst/>
                          <a:latin typeface="Roboto" panose="02000000000000000000"/>
                          <a:hlinkClick r:id="rId28">
                            <a:extLst>
                              <a:ext uri="{A12FA001-AC4F-418D-AE19-62706E023703}">
                                <ahyp:hlinkClr xmlns:ahyp="http://schemas.microsoft.com/office/drawing/2018/hyperlinkcolor" val="tx"/>
                              </a:ext>
                            </a:extLst>
                          </a:hlinkClick>
                        </a:rPr>
                        <a:t> de fabrication </a:t>
                      </a:r>
                      <a:endParaRPr lang="fr-FR" sz="800" b="0" i="0" u="none" strike="noStrike" dirty="0">
                        <a:solidFill>
                          <a:schemeClr val="accent5">
                            <a:lumMod val="60000"/>
                            <a:lumOff val="40000"/>
                          </a:schemeClr>
                        </a:solidFill>
                        <a:effectLst/>
                        <a:latin typeface="Roboto" panose="0200000000000000000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5864571"/>
                  </a:ext>
                </a:extLst>
              </a:tr>
              <a:tr h="217821">
                <a:tc>
                  <a:txBody>
                    <a:bodyPr/>
                    <a:lstStyle/>
                    <a:p>
                      <a:pPr algn="l" fontAlgn="b"/>
                      <a:r>
                        <a:rPr lang="fr-FR" sz="800" u="none" strike="noStrike" dirty="0">
                          <a:solidFill>
                            <a:schemeClr val="accent5">
                              <a:lumMod val="60000"/>
                              <a:lumOff val="40000"/>
                            </a:schemeClr>
                          </a:solidFill>
                          <a:effectLst/>
                          <a:latin typeface="Roboto" panose="02000000000000000000"/>
                          <a:hlinkClick r:id="rId29">
                            <a:extLst>
                              <a:ext uri="{A12FA001-AC4F-418D-AE19-62706E023703}">
                                <ahyp:hlinkClr xmlns:ahyp="http://schemas.microsoft.com/office/drawing/2018/hyperlinkcolor" val="tx"/>
                              </a:ext>
                            </a:extLst>
                          </a:hlinkClick>
                        </a:rPr>
                        <a:t>Technicien.ne de maintenance industrielle </a:t>
                      </a:r>
                      <a:endParaRPr lang="fr-FR" sz="800" b="0" i="0" u="none" strike="noStrike" dirty="0">
                        <a:solidFill>
                          <a:schemeClr val="accent5">
                            <a:lumMod val="60000"/>
                            <a:lumOff val="40000"/>
                          </a:schemeClr>
                        </a:solidFill>
                        <a:effectLst/>
                        <a:latin typeface="Roboto" panose="0200000000000000000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98683080"/>
                  </a:ext>
                </a:extLst>
              </a:tr>
              <a:tr h="217821">
                <a:tc>
                  <a:txBody>
                    <a:bodyPr/>
                    <a:lstStyle/>
                    <a:p>
                      <a:pPr algn="l" fontAlgn="b"/>
                      <a:r>
                        <a:rPr lang="fr-FR" sz="800" u="none" strike="noStrike" dirty="0">
                          <a:solidFill>
                            <a:schemeClr val="accent5">
                              <a:lumMod val="60000"/>
                              <a:lumOff val="40000"/>
                            </a:schemeClr>
                          </a:solidFill>
                          <a:effectLst/>
                          <a:latin typeface="Roboto" panose="02000000000000000000"/>
                          <a:hlinkClick r:id="rId30">
                            <a:extLst>
                              <a:ext uri="{A12FA001-AC4F-418D-AE19-62706E023703}">
                                <ahyp:hlinkClr xmlns:ahyp="http://schemas.microsoft.com/office/drawing/2018/hyperlinkcolor" val="tx"/>
                              </a:ext>
                            </a:extLst>
                          </a:hlinkClick>
                        </a:rPr>
                        <a:t>Technicien.ne de production </a:t>
                      </a:r>
                      <a:endParaRPr lang="fr-FR" sz="800" b="0" i="0" u="none" strike="noStrike" dirty="0">
                        <a:solidFill>
                          <a:schemeClr val="accent5">
                            <a:lumMod val="60000"/>
                            <a:lumOff val="40000"/>
                          </a:schemeClr>
                        </a:solidFill>
                        <a:effectLst/>
                        <a:latin typeface="Roboto" panose="0200000000000000000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83241833"/>
                  </a:ext>
                </a:extLst>
              </a:tr>
              <a:tr h="194234">
                <a:tc>
                  <a:txBody>
                    <a:bodyPr/>
                    <a:lstStyle/>
                    <a:p>
                      <a:pPr algn="l" fontAlgn="b"/>
                      <a:r>
                        <a:rPr lang="fr-FR" sz="800" u="none" strike="noStrike" dirty="0">
                          <a:solidFill>
                            <a:schemeClr val="accent5">
                              <a:lumMod val="60000"/>
                              <a:lumOff val="40000"/>
                            </a:schemeClr>
                          </a:solidFill>
                          <a:effectLst/>
                          <a:latin typeface="Roboto" panose="02000000000000000000"/>
                          <a:hlinkClick r:id="rId31">
                            <a:extLst>
                              <a:ext uri="{A12FA001-AC4F-418D-AE19-62706E023703}">
                                <ahyp:hlinkClr xmlns:ahyp="http://schemas.microsoft.com/office/drawing/2018/hyperlinkcolor" val="tx"/>
                              </a:ext>
                            </a:extLst>
                          </a:hlinkClick>
                        </a:rPr>
                        <a:t>Responsable industrialisation </a:t>
                      </a:r>
                      <a:endParaRPr lang="fr-FR" sz="800" b="0" i="0" u="none" strike="noStrike" dirty="0">
                        <a:solidFill>
                          <a:schemeClr val="accent5">
                            <a:lumMod val="60000"/>
                            <a:lumOff val="40000"/>
                          </a:schemeClr>
                        </a:solidFill>
                        <a:effectLst/>
                        <a:latin typeface="Roboto" panose="0200000000000000000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55893584"/>
                  </a:ext>
                </a:extLst>
              </a:tr>
            </a:tbl>
          </a:graphicData>
        </a:graphic>
      </p:graphicFrame>
      <p:graphicFrame>
        <p:nvGraphicFramePr>
          <p:cNvPr id="14" name="Tableau 13">
            <a:extLst>
              <a:ext uri="{FF2B5EF4-FFF2-40B4-BE49-F238E27FC236}">
                <a16:creationId xmlns:a16="http://schemas.microsoft.com/office/drawing/2014/main" id="{1E52F036-A8EC-4C97-8252-E0AE501ED0E9}"/>
              </a:ext>
            </a:extLst>
          </p:cNvPr>
          <p:cNvGraphicFramePr>
            <a:graphicFrameLocks noGrp="1"/>
          </p:cNvGraphicFramePr>
          <p:nvPr/>
        </p:nvGraphicFramePr>
        <p:xfrm>
          <a:off x="4572000" y="4029490"/>
          <a:ext cx="1693032" cy="571500"/>
        </p:xfrm>
        <a:graphic>
          <a:graphicData uri="http://schemas.openxmlformats.org/drawingml/2006/table">
            <a:tbl>
              <a:tblPr>
                <a:tableStyleId>{5C22544A-7EE6-4342-B048-85BDC9FD1C3A}</a:tableStyleId>
              </a:tblPr>
              <a:tblGrid>
                <a:gridCol w="1693032">
                  <a:extLst>
                    <a:ext uri="{9D8B030D-6E8A-4147-A177-3AD203B41FA5}">
                      <a16:colId xmlns:a16="http://schemas.microsoft.com/office/drawing/2014/main" val="4126894138"/>
                    </a:ext>
                  </a:extLst>
                </a:gridCol>
              </a:tblGrid>
              <a:tr h="190500">
                <a:tc>
                  <a:txBody>
                    <a:bodyPr/>
                    <a:lstStyle/>
                    <a:p>
                      <a:pPr algn="r" fontAlgn="b"/>
                      <a:r>
                        <a:rPr lang="fr-FR" sz="800" u="none" strike="noStrike" dirty="0">
                          <a:solidFill>
                            <a:srgbClr val="723C83"/>
                          </a:solidFill>
                          <a:effectLst/>
                          <a:latin typeface="Roboto" panose="02000000000000000000"/>
                          <a:hlinkClick r:id="rId32">
                            <a:extLst>
                              <a:ext uri="{A12FA001-AC4F-418D-AE19-62706E023703}">
                                <ahyp:hlinkClr xmlns:ahyp="http://schemas.microsoft.com/office/drawing/2018/hyperlinkcolor" val="tx"/>
                              </a:ext>
                            </a:extLst>
                          </a:hlinkClick>
                        </a:rPr>
                        <a:t>Acheteur.se</a:t>
                      </a:r>
                      <a:endParaRPr lang="fr-FR" sz="800" b="0" i="0" u="none" strike="noStrike" dirty="0">
                        <a:solidFill>
                          <a:srgbClr val="723C83"/>
                        </a:solidFill>
                        <a:effectLst/>
                        <a:latin typeface="Roboto" panose="0200000000000000000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5233322"/>
                  </a:ext>
                </a:extLst>
              </a:tr>
              <a:tr h="190500">
                <a:tc>
                  <a:txBody>
                    <a:bodyPr/>
                    <a:lstStyle/>
                    <a:p>
                      <a:pPr algn="r" fontAlgn="b"/>
                      <a:r>
                        <a:rPr lang="fr-FR" sz="800" u="none" strike="noStrike" dirty="0">
                          <a:solidFill>
                            <a:srgbClr val="723C83"/>
                          </a:solidFill>
                          <a:effectLst/>
                          <a:latin typeface="Roboto" panose="02000000000000000000"/>
                          <a:hlinkClick r:id="rId33">
                            <a:extLst>
                              <a:ext uri="{A12FA001-AC4F-418D-AE19-62706E023703}">
                                <ahyp:hlinkClr xmlns:ahyp="http://schemas.microsoft.com/office/drawing/2018/hyperlinkcolor" val="tx"/>
                              </a:ext>
                            </a:extLst>
                          </a:hlinkClick>
                        </a:rPr>
                        <a:t>Responsable ressources humaines</a:t>
                      </a:r>
                      <a:endParaRPr lang="fr-FR" sz="800" b="0" i="0" u="none" strike="noStrike" dirty="0">
                        <a:solidFill>
                          <a:srgbClr val="723C83"/>
                        </a:solidFill>
                        <a:effectLst/>
                        <a:latin typeface="Roboto" panose="0200000000000000000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4330039"/>
                  </a:ext>
                </a:extLst>
              </a:tr>
              <a:tr h="190500">
                <a:tc>
                  <a:txBody>
                    <a:bodyPr/>
                    <a:lstStyle/>
                    <a:p>
                      <a:pPr algn="r" fontAlgn="b"/>
                      <a:r>
                        <a:rPr lang="fr-FR" sz="800" b="0" i="0" u="none" strike="noStrike" dirty="0">
                          <a:solidFill>
                            <a:srgbClr val="723C83"/>
                          </a:solidFill>
                          <a:effectLst/>
                          <a:latin typeface="Roboto" panose="02000000000000000000"/>
                          <a:hlinkClick r:id="rId34">
                            <a:extLst>
                              <a:ext uri="{A12FA001-AC4F-418D-AE19-62706E023703}">
                                <ahyp:hlinkClr xmlns:ahyp="http://schemas.microsoft.com/office/drawing/2018/hyperlinkcolor" val="tx"/>
                              </a:ext>
                            </a:extLst>
                          </a:hlinkClick>
                        </a:rPr>
                        <a:t>Responsable formation</a:t>
                      </a:r>
                      <a:endParaRPr lang="fr-FR" sz="800" b="0" i="0" u="none" strike="noStrike" dirty="0">
                        <a:solidFill>
                          <a:srgbClr val="723C83"/>
                        </a:solidFill>
                        <a:effectLst/>
                        <a:latin typeface="Roboto" panose="0200000000000000000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31077188"/>
                  </a:ext>
                </a:extLst>
              </a:tr>
            </a:tbl>
          </a:graphicData>
        </a:graphic>
      </p:graphicFrame>
      <p:pic>
        <p:nvPicPr>
          <p:cNvPr id="15" name="Image 14">
            <a:extLst>
              <a:ext uri="{FF2B5EF4-FFF2-40B4-BE49-F238E27FC236}">
                <a16:creationId xmlns:a16="http://schemas.microsoft.com/office/drawing/2014/main" id="{6D666483-B353-414A-9B77-33464CEC33C4}"/>
              </a:ext>
            </a:extLst>
          </p:cNvPr>
          <p:cNvPicPr>
            <a:picLocks noChangeAspect="1"/>
          </p:cNvPicPr>
          <p:nvPr/>
        </p:nvPicPr>
        <p:blipFill rotWithShape="1">
          <a:blip r:embed="rId35"/>
          <a:srcRect l="32210" t="4170" r="4320"/>
          <a:stretch/>
        </p:blipFill>
        <p:spPr>
          <a:xfrm>
            <a:off x="2834513" y="4423375"/>
            <a:ext cx="651374" cy="644668"/>
          </a:xfrm>
          <a:prstGeom prst="rect">
            <a:avLst/>
          </a:prstGeom>
        </p:spPr>
      </p:pic>
    </p:spTree>
    <p:extLst>
      <p:ext uri="{BB962C8B-B14F-4D97-AF65-F5344CB8AC3E}">
        <p14:creationId xmlns:p14="http://schemas.microsoft.com/office/powerpoint/2010/main" val="1822786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030A0">
            <a:alpha val="20000"/>
          </a:srgbClr>
        </a:solidFill>
        <a:effectLst/>
      </p:bgPr>
    </p:bg>
    <p:spTree>
      <p:nvGrpSpPr>
        <p:cNvPr id="1" name=""/>
        <p:cNvGrpSpPr/>
        <p:nvPr/>
      </p:nvGrpSpPr>
      <p:grpSpPr>
        <a:xfrm>
          <a:off x="0" y="0"/>
          <a:ext cx="0" cy="0"/>
          <a:chOff x="0" y="0"/>
          <a:chExt cx="0" cy="0"/>
        </a:xfrm>
      </p:grpSpPr>
      <p:sp>
        <p:nvSpPr>
          <p:cNvPr id="3" name="Titre 3">
            <a:extLst>
              <a:ext uri="{FF2B5EF4-FFF2-40B4-BE49-F238E27FC236}">
                <a16:creationId xmlns:a16="http://schemas.microsoft.com/office/drawing/2014/main" id="{3BF01EF8-12E5-48D0-827F-2DFFF8A18922}"/>
              </a:ext>
            </a:extLst>
          </p:cNvPr>
          <p:cNvSpPr>
            <a:spLocks noGrp="1"/>
          </p:cNvSpPr>
          <p:nvPr>
            <p:ph type="title"/>
          </p:nvPr>
        </p:nvSpPr>
        <p:spPr>
          <a:xfrm>
            <a:off x="417797" y="160439"/>
            <a:ext cx="8282798" cy="563387"/>
          </a:xfrm>
        </p:spPr>
        <p:txBody>
          <a:bodyPr/>
          <a:lstStyle/>
          <a:p>
            <a:pPr algn="ctr"/>
            <a:br>
              <a:rPr lang="fr-FR" sz="2500"/>
            </a:br>
            <a:r>
              <a:rPr lang="fr-FR" sz="2500">
                <a:latin typeface="Calibri"/>
                <a:cs typeface="Calibri"/>
              </a:rPr>
              <a:t>Vidéos</a:t>
            </a:r>
            <a:r>
              <a:rPr lang="fr-FR" sz="2500" i="0">
                <a:effectLst/>
                <a:latin typeface="Calibri"/>
                <a:cs typeface="Calibri"/>
              </a:rPr>
              <a:t> pour découvrir la </a:t>
            </a:r>
            <a:r>
              <a:rPr lang="fr-FR" sz="2500">
                <a:latin typeface="Calibri"/>
                <a:cs typeface="Calibri"/>
              </a:rPr>
              <a:t>chimie en régions</a:t>
            </a:r>
            <a:br>
              <a:rPr lang="fr-FR" sz="2500">
                <a:latin typeface="Calibri"/>
                <a:cs typeface="Calibri"/>
              </a:rPr>
            </a:br>
            <a:r>
              <a:rPr lang="fr-FR" sz="2500">
                <a:latin typeface="Calibri"/>
                <a:cs typeface="Calibri"/>
              </a:rPr>
              <a:t>Grand-Est</a:t>
            </a:r>
            <a:endParaRPr lang="fr-FR" sz="2400" b="0">
              <a:latin typeface="Roboto" panose="02000000000000000000"/>
            </a:endParaRPr>
          </a:p>
          <a:p>
            <a:endParaRPr lang="fr-FR" sz="2400">
              <a:latin typeface="Roboto" panose="02000000000000000000"/>
            </a:endParaRPr>
          </a:p>
        </p:txBody>
      </p:sp>
      <p:pic>
        <p:nvPicPr>
          <p:cNvPr id="6" name="Image 5">
            <a:hlinkClick r:id="rId2"/>
            <a:extLst>
              <a:ext uri="{FF2B5EF4-FFF2-40B4-BE49-F238E27FC236}">
                <a16:creationId xmlns:a16="http://schemas.microsoft.com/office/drawing/2014/main" id="{D126AE4F-FE88-40E6-8BB5-5EF09EDBDB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25583" y="2104237"/>
            <a:ext cx="3292834" cy="2245637"/>
          </a:xfrm>
          <a:prstGeom prst="rect">
            <a:avLst/>
          </a:prstGeom>
        </p:spPr>
      </p:pic>
      <p:sp>
        <p:nvSpPr>
          <p:cNvPr id="7" name="ZoneTexte 6">
            <a:extLst>
              <a:ext uri="{FF2B5EF4-FFF2-40B4-BE49-F238E27FC236}">
                <a16:creationId xmlns:a16="http://schemas.microsoft.com/office/drawing/2014/main" id="{04152D38-8EA9-AFB9-1CB6-AC301974E44B}"/>
              </a:ext>
            </a:extLst>
          </p:cNvPr>
          <p:cNvSpPr txBox="1"/>
          <p:nvPr/>
        </p:nvSpPr>
        <p:spPr>
          <a:xfrm>
            <a:off x="2471412" y="1490966"/>
            <a:ext cx="4175567" cy="338554"/>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buChar char="•"/>
            </a:pPr>
            <a:r>
              <a:rPr lang="en-US" sz="1100" b="1" err="1">
                <a:solidFill>
                  <a:srgbClr val="233287"/>
                </a:solidFill>
                <a:latin typeface="Calibri"/>
                <a:ea typeface="Roboto"/>
                <a:cs typeface="Calibri"/>
              </a:rPr>
              <a:t>Jungbunzlauer</a:t>
            </a:r>
            <a:r>
              <a:rPr lang="en-US" sz="1100" b="1">
                <a:solidFill>
                  <a:srgbClr val="233287"/>
                </a:solidFill>
                <a:latin typeface="Calibri"/>
                <a:ea typeface="Roboto"/>
                <a:cs typeface="Calibri"/>
              </a:rPr>
              <a:t> à </a:t>
            </a:r>
            <a:r>
              <a:rPr lang="en-US" sz="1100" b="1" err="1">
                <a:solidFill>
                  <a:srgbClr val="233287"/>
                </a:solidFill>
                <a:latin typeface="Calibri"/>
                <a:ea typeface="Roboto"/>
                <a:cs typeface="Calibri"/>
              </a:rPr>
              <a:t>Marckolsheim</a:t>
            </a:r>
            <a:r>
              <a:rPr lang="en-US" sz="1100" b="1">
                <a:solidFill>
                  <a:srgbClr val="233287"/>
                </a:solidFill>
                <a:latin typeface="Calibri"/>
                <a:ea typeface="Roboto"/>
                <a:cs typeface="Calibri"/>
              </a:rPr>
              <a:t> (67)</a:t>
            </a:r>
          </a:p>
          <a:p>
            <a:pPr algn="ctr">
              <a:buChar char="•"/>
            </a:pPr>
            <a:r>
              <a:rPr lang="en-US" sz="1100" b="1">
                <a:solidFill>
                  <a:srgbClr val="233287"/>
                </a:solidFill>
                <a:latin typeface="Calibri"/>
                <a:ea typeface="Roboto"/>
                <a:cs typeface="Calibri"/>
              </a:rPr>
              <a:t>Solvay à </a:t>
            </a:r>
            <a:r>
              <a:rPr lang="en-US" sz="1100" b="1" err="1">
                <a:solidFill>
                  <a:srgbClr val="233287"/>
                </a:solidFill>
                <a:latin typeface="Calibri"/>
                <a:ea typeface="Roboto"/>
                <a:cs typeface="Calibri"/>
              </a:rPr>
              <a:t>Dombasle</a:t>
            </a:r>
            <a:r>
              <a:rPr lang="en-US" sz="1100" b="1">
                <a:solidFill>
                  <a:srgbClr val="233287"/>
                </a:solidFill>
                <a:latin typeface="Calibri"/>
                <a:ea typeface="Roboto"/>
                <a:cs typeface="Calibri"/>
              </a:rPr>
              <a:t>-sur-Meurthe (54)</a:t>
            </a:r>
          </a:p>
        </p:txBody>
      </p:sp>
      <p:sp>
        <p:nvSpPr>
          <p:cNvPr id="11" name="ZoneTexte 10">
            <a:extLst>
              <a:ext uri="{FF2B5EF4-FFF2-40B4-BE49-F238E27FC236}">
                <a16:creationId xmlns:a16="http://schemas.microsoft.com/office/drawing/2014/main" id="{931CDDD3-073C-914C-F884-18DD42B7B5CC}"/>
              </a:ext>
            </a:extLst>
          </p:cNvPr>
          <p:cNvSpPr txBox="1"/>
          <p:nvPr/>
        </p:nvSpPr>
        <p:spPr>
          <a:xfrm>
            <a:off x="1561859" y="1026123"/>
            <a:ext cx="6020282" cy="276999"/>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b="1" i="1" err="1">
                <a:solidFill>
                  <a:srgbClr val="50279D"/>
                </a:solidFill>
                <a:latin typeface="Calibri"/>
              </a:rPr>
              <a:t>Venez</a:t>
            </a:r>
            <a:r>
              <a:rPr lang="en-US" b="1" i="1">
                <a:solidFill>
                  <a:srgbClr val="50279D"/>
                </a:solidFill>
                <a:latin typeface="Calibri"/>
              </a:rPr>
              <a:t> </a:t>
            </a:r>
            <a:r>
              <a:rPr lang="en-US" b="1" i="1" err="1">
                <a:solidFill>
                  <a:srgbClr val="50279D"/>
                </a:solidFill>
                <a:latin typeface="Calibri"/>
              </a:rPr>
              <a:t>découvrir</a:t>
            </a:r>
            <a:r>
              <a:rPr lang="en-US" b="1" i="1">
                <a:solidFill>
                  <a:srgbClr val="50279D"/>
                </a:solidFill>
                <a:latin typeface="Calibri"/>
              </a:rPr>
              <a:t> </a:t>
            </a:r>
            <a:r>
              <a:rPr lang="en-US" b="1" i="1" err="1">
                <a:solidFill>
                  <a:srgbClr val="50279D"/>
                </a:solidFill>
                <a:latin typeface="Calibri"/>
              </a:rPr>
              <a:t>l’activité</a:t>
            </a:r>
            <a:r>
              <a:rPr lang="en-US" b="1" i="1">
                <a:solidFill>
                  <a:srgbClr val="50279D"/>
                </a:solidFill>
                <a:latin typeface="Calibri"/>
              </a:rPr>
              <a:t> de </a:t>
            </a:r>
            <a:r>
              <a:rPr lang="en-US" b="1" i="1" err="1">
                <a:solidFill>
                  <a:srgbClr val="50279D"/>
                </a:solidFill>
                <a:latin typeface="Calibri"/>
              </a:rPr>
              <a:t>plusieurs</a:t>
            </a:r>
            <a:r>
              <a:rPr lang="en-US" b="1" i="1">
                <a:solidFill>
                  <a:srgbClr val="50279D"/>
                </a:solidFill>
                <a:latin typeface="Calibri"/>
              </a:rPr>
              <a:t> entreprises :</a:t>
            </a:r>
            <a:endParaRPr lang="fr-FR" b="1" i="1">
              <a:solidFill>
                <a:srgbClr val="50279D"/>
              </a:solidFill>
              <a:latin typeface="Calibri"/>
              <a:ea typeface="Roboto"/>
              <a:cs typeface="Calibri"/>
            </a:endParaRPr>
          </a:p>
        </p:txBody>
      </p:sp>
      <p:sp>
        <p:nvSpPr>
          <p:cNvPr id="8" name="ZoneTexte 7">
            <a:extLst>
              <a:ext uri="{FF2B5EF4-FFF2-40B4-BE49-F238E27FC236}">
                <a16:creationId xmlns:a16="http://schemas.microsoft.com/office/drawing/2014/main" id="{34B56B5D-14FE-4572-8705-06588B038FED}"/>
              </a:ext>
            </a:extLst>
          </p:cNvPr>
          <p:cNvSpPr txBox="1"/>
          <p:nvPr/>
        </p:nvSpPr>
        <p:spPr>
          <a:xfrm>
            <a:off x="3006581" y="4350997"/>
            <a:ext cx="3130838" cy="307777"/>
          </a:xfrm>
          <a:prstGeom prst="rect">
            <a:avLst/>
          </a:prstGeom>
          <a:noFill/>
        </p:spPr>
        <p:txBody>
          <a:bodyPr wrap="square">
            <a:spAutoFit/>
          </a:bodyPr>
          <a:lstStyle/>
          <a:p>
            <a:pPr algn="ctr"/>
            <a:r>
              <a:rPr lang="fr-FR" sz="1400" b="1">
                <a:latin typeface="Calibri" panose="020F0502020204030204" pitchFamily="34" charset="0"/>
                <a:cs typeface="Calibri" panose="020F0502020204030204" pitchFamily="34" charset="0"/>
                <a:hlinkClick r:id="rId4"/>
              </a:rPr>
              <a:t>https://youtu.be/tQtdMkBsxW0</a:t>
            </a:r>
            <a:r>
              <a:rPr lang="fr-FR" sz="1400" b="1">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60820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030A0">
            <a:alpha val="20000"/>
          </a:srgbClr>
        </a:solidFill>
        <a:effectLst/>
      </p:bgPr>
    </p:bg>
    <p:spTree>
      <p:nvGrpSpPr>
        <p:cNvPr id="1" name=""/>
        <p:cNvGrpSpPr/>
        <p:nvPr/>
      </p:nvGrpSpPr>
      <p:grpSpPr>
        <a:xfrm>
          <a:off x="0" y="0"/>
          <a:ext cx="0" cy="0"/>
          <a:chOff x="0" y="0"/>
          <a:chExt cx="0" cy="0"/>
        </a:xfrm>
      </p:grpSpPr>
      <p:sp>
        <p:nvSpPr>
          <p:cNvPr id="3" name="Titre 3">
            <a:extLst>
              <a:ext uri="{FF2B5EF4-FFF2-40B4-BE49-F238E27FC236}">
                <a16:creationId xmlns:a16="http://schemas.microsoft.com/office/drawing/2014/main" id="{3BF01EF8-12E5-48D0-827F-2DFFF8A18922}"/>
              </a:ext>
            </a:extLst>
          </p:cNvPr>
          <p:cNvSpPr>
            <a:spLocks noGrp="1"/>
          </p:cNvSpPr>
          <p:nvPr>
            <p:ph type="title"/>
          </p:nvPr>
        </p:nvSpPr>
        <p:spPr>
          <a:xfrm>
            <a:off x="121422" y="174464"/>
            <a:ext cx="8873565" cy="993775"/>
          </a:xfrm>
        </p:spPr>
        <p:txBody>
          <a:bodyPr/>
          <a:lstStyle/>
          <a:p>
            <a:pPr algn="ctr"/>
            <a:r>
              <a:rPr lang="fr-FR" sz="2500">
                <a:latin typeface="Calibri"/>
                <a:cs typeface="Calibri"/>
              </a:rPr>
              <a:t>Vidéos et Témoignages - Olympiades de la Chimie 2023</a:t>
            </a:r>
          </a:p>
          <a:p>
            <a:endParaRPr lang="fr-FR" sz="2400" b="0">
              <a:latin typeface="Roboto" panose="02000000000000000000"/>
            </a:endParaRPr>
          </a:p>
          <a:p>
            <a:endParaRPr lang="fr-FR" sz="2400">
              <a:latin typeface="Roboto"/>
            </a:endParaRPr>
          </a:p>
        </p:txBody>
      </p:sp>
      <p:sp>
        <p:nvSpPr>
          <p:cNvPr id="5" name="ZoneTexte 4">
            <a:extLst>
              <a:ext uri="{FF2B5EF4-FFF2-40B4-BE49-F238E27FC236}">
                <a16:creationId xmlns:a16="http://schemas.microsoft.com/office/drawing/2014/main" id="{A2B3C3D5-F2FF-416B-85D1-B72BDA78CE04}"/>
              </a:ext>
            </a:extLst>
          </p:cNvPr>
          <p:cNvSpPr txBox="1"/>
          <p:nvPr/>
        </p:nvSpPr>
        <p:spPr>
          <a:xfrm>
            <a:off x="6820583" y="1518891"/>
            <a:ext cx="2236137" cy="135421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just"/>
            <a:r>
              <a:rPr lang="en-US" sz="1100" b="1">
                <a:solidFill>
                  <a:srgbClr val="233287"/>
                </a:solidFill>
                <a:latin typeface="Calibri"/>
                <a:ea typeface="Roboto"/>
                <a:cs typeface="Calibri"/>
              </a:rPr>
              <a:t>Concours </a:t>
            </a:r>
            <a:r>
              <a:rPr lang="en-US" sz="1100" b="1" err="1">
                <a:solidFill>
                  <a:srgbClr val="233287"/>
                </a:solidFill>
                <a:latin typeface="Calibri"/>
                <a:ea typeface="Roboto"/>
                <a:cs typeface="Calibri"/>
              </a:rPr>
              <a:t>scientifique</a:t>
            </a:r>
            <a:r>
              <a:rPr lang="en-US" sz="1100" b="1">
                <a:solidFill>
                  <a:srgbClr val="233287"/>
                </a:solidFill>
                <a:latin typeface="Calibri"/>
                <a:ea typeface="Roboto"/>
                <a:cs typeface="Calibri"/>
              </a:rPr>
              <a:t> 2023 : 36</a:t>
            </a:r>
            <a:r>
              <a:rPr lang="en-US" sz="1100">
                <a:solidFill>
                  <a:srgbClr val="233287"/>
                </a:solidFill>
                <a:latin typeface="Calibri"/>
                <a:ea typeface="Roboto"/>
                <a:cs typeface="Calibri"/>
              </a:rPr>
              <a:t> </a:t>
            </a:r>
            <a:r>
              <a:rPr lang="en-US" sz="1100" err="1">
                <a:solidFill>
                  <a:srgbClr val="233287"/>
                </a:solidFill>
                <a:latin typeface="Calibri"/>
                <a:ea typeface="Roboto"/>
                <a:cs typeface="Calibri"/>
              </a:rPr>
              <a:t>candidats</a:t>
            </a:r>
            <a:r>
              <a:rPr lang="en-US" sz="1100">
                <a:solidFill>
                  <a:srgbClr val="233287"/>
                </a:solidFill>
                <a:latin typeface="Calibri"/>
                <a:ea typeface="Roboto"/>
                <a:cs typeface="Calibri"/>
              </a:rPr>
              <a:t> de France </a:t>
            </a:r>
            <a:r>
              <a:rPr lang="en-US" sz="1100" err="1">
                <a:solidFill>
                  <a:srgbClr val="233287"/>
                </a:solidFill>
                <a:latin typeface="Calibri"/>
                <a:ea typeface="Roboto"/>
                <a:cs typeface="Calibri"/>
              </a:rPr>
              <a:t>métropolitaine</a:t>
            </a:r>
            <a:r>
              <a:rPr lang="en-US" sz="1100">
                <a:solidFill>
                  <a:srgbClr val="233287"/>
                </a:solidFill>
                <a:latin typeface="Calibri"/>
                <a:ea typeface="Roboto"/>
                <a:cs typeface="Calibri"/>
              </a:rPr>
              <a:t> et des DOM-TOM </a:t>
            </a:r>
            <a:r>
              <a:rPr lang="en-US" sz="1100" err="1">
                <a:solidFill>
                  <a:srgbClr val="233287"/>
                </a:solidFill>
                <a:latin typeface="Calibri"/>
                <a:ea typeface="Roboto"/>
                <a:cs typeface="Calibri"/>
              </a:rPr>
              <a:t>ont</a:t>
            </a:r>
            <a:r>
              <a:rPr lang="en-US" sz="1100">
                <a:solidFill>
                  <a:srgbClr val="233287"/>
                </a:solidFill>
                <a:latin typeface="Calibri"/>
                <a:ea typeface="Roboto"/>
                <a:cs typeface="Calibri"/>
              </a:rPr>
              <a:t> </a:t>
            </a:r>
            <a:r>
              <a:rPr lang="en-US" sz="1100" err="1">
                <a:solidFill>
                  <a:srgbClr val="233287"/>
                </a:solidFill>
                <a:latin typeface="Calibri"/>
                <a:ea typeface="Roboto"/>
                <a:cs typeface="Calibri"/>
              </a:rPr>
              <a:t>concouru</a:t>
            </a:r>
            <a:r>
              <a:rPr lang="en-US" sz="1100">
                <a:solidFill>
                  <a:srgbClr val="233287"/>
                </a:solidFill>
                <a:latin typeface="Calibri"/>
                <a:ea typeface="Roboto"/>
                <a:cs typeface="Calibri"/>
              </a:rPr>
              <a:t> au </a:t>
            </a:r>
            <a:r>
              <a:rPr lang="en-US" sz="1100" err="1">
                <a:solidFill>
                  <a:srgbClr val="233287"/>
                </a:solidFill>
                <a:latin typeface="Calibri"/>
                <a:ea typeface="Roboto"/>
                <a:cs typeface="Calibri"/>
              </a:rPr>
              <a:t>mois</a:t>
            </a:r>
            <a:r>
              <a:rPr lang="en-US" sz="1100">
                <a:solidFill>
                  <a:srgbClr val="233287"/>
                </a:solidFill>
                <a:latin typeface="Calibri"/>
                <a:ea typeface="Roboto"/>
                <a:cs typeface="Calibri"/>
              </a:rPr>
              <a:t> de </a:t>
            </a:r>
            <a:r>
              <a:rPr lang="en-US" sz="1100" err="1">
                <a:solidFill>
                  <a:srgbClr val="233287"/>
                </a:solidFill>
                <a:latin typeface="Calibri"/>
                <a:ea typeface="Roboto"/>
                <a:cs typeface="Calibri"/>
              </a:rPr>
              <a:t>mai</a:t>
            </a:r>
            <a:r>
              <a:rPr lang="en-US" sz="1100">
                <a:solidFill>
                  <a:srgbClr val="233287"/>
                </a:solidFill>
                <a:latin typeface="Calibri"/>
                <a:ea typeface="Roboto"/>
                <a:cs typeface="Calibri"/>
              </a:rPr>
              <a:t> : </a:t>
            </a:r>
            <a:r>
              <a:rPr lang="en-US" sz="1100" err="1">
                <a:solidFill>
                  <a:srgbClr val="233287"/>
                </a:solidFill>
                <a:latin typeface="Calibri"/>
                <a:ea typeface="Roboto"/>
                <a:cs typeface="Calibri"/>
              </a:rPr>
              <a:t>une</a:t>
            </a:r>
            <a:r>
              <a:rPr lang="en-US" sz="1100">
                <a:solidFill>
                  <a:srgbClr val="233287"/>
                </a:solidFill>
                <a:latin typeface="Calibri"/>
                <a:ea typeface="Roboto"/>
                <a:cs typeface="Calibri"/>
              </a:rPr>
              <a:t> </a:t>
            </a:r>
            <a:r>
              <a:rPr lang="en-US" sz="1100" err="1">
                <a:solidFill>
                  <a:srgbClr val="233287"/>
                </a:solidFill>
                <a:latin typeface="Calibri"/>
                <a:ea typeface="Roboto"/>
                <a:cs typeface="Calibri"/>
              </a:rPr>
              <a:t>épreuve</a:t>
            </a:r>
            <a:r>
              <a:rPr lang="en-US" sz="1100">
                <a:solidFill>
                  <a:srgbClr val="233287"/>
                </a:solidFill>
                <a:latin typeface="Calibri"/>
                <a:ea typeface="Roboto"/>
                <a:cs typeface="Calibri"/>
              </a:rPr>
              <a:t> pratique et </a:t>
            </a:r>
            <a:r>
              <a:rPr lang="en-US" sz="1100" err="1">
                <a:solidFill>
                  <a:srgbClr val="233287"/>
                </a:solidFill>
                <a:latin typeface="Calibri"/>
                <a:ea typeface="Roboto"/>
                <a:cs typeface="Calibri"/>
              </a:rPr>
              <a:t>une</a:t>
            </a:r>
            <a:r>
              <a:rPr lang="en-US" sz="1100">
                <a:solidFill>
                  <a:srgbClr val="233287"/>
                </a:solidFill>
                <a:latin typeface="Calibri"/>
                <a:ea typeface="Roboto"/>
                <a:cs typeface="Calibri"/>
              </a:rPr>
              <a:t> </a:t>
            </a:r>
            <a:r>
              <a:rPr lang="en-US" sz="1100" err="1">
                <a:solidFill>
                  <a:srgbClr val="233287"/>
                </a:solidFill>
                <a:latin typeface="Calibri"/>
                <a:ea typeface="Roboto"/>
                <a:cs typeface="Calibri"/>
              </a:rPr>
              <a:t>épreuve</a:t>
            </a:r>
            <a:r>
              <a:rPr lang="en-US" sz="1100">
                <a:solidFill>
                  <a:srgbClr val="233287"/>
                </a:solidFill>
                <a:latin typeface="Calibri"/>
                <a:ea typeface="Roboto"/>
                <a:cs typeface="Calibri"/>
              </a:rPr>
              <a:t> collaborative. </a:t>
            </a:r>
            <a:r>
              <a:rPr lang="en-US" sz="1100" err="1">
                <a:solidFill>
                  <a:srgbClr val="233287"/>
                </a:solidFill>
                <a:latin typeface="Calibri"/>
                <a:ea typeface="Roboto"/>
                <a:cs typeface="Calibri"/>
              </a:rPr>
              <a:t>Découvrez</a:t>
            </a:r>
            <a:r>
              <a:rPr lang="en-US" sz="1100">
                <a:solidFill>
                  <a:srgbClr val="233287"/>
                </a:solidFill>
                <a:latin typeface="Calibri"/>
                <a:ea typeface="Roboto"/>
                <a:cs typeface="Calibri"/>
              </a:rPr>
              <a:t> dans </a:t>
            </a:r>
            <a:r>
              <a:rPr lang="en-US" sz="1100" err="1">
                <a:solidFill>
                  <a:srgbClr val="233287"/>
                </a:solidFill>
                <a:latin typeface="Calibri"/>
                <a:ea typeface="Roboto"/>
                <a:cs typeface="Calibri"/>
              </a:rPr>
              <a:t>cette</a:t>
            </a:r>
            <a:r>
              <a:rPr lang="en-US" sz="1100">
                <a:solidFill>
                  <a:srgbClr val="233287"/>
                </a:solidFill>
                <a:latin typeface="Calibri"/>
                <a:ea typeface="Roboto"/>
                <a:cs typeface="Calibri"/>
              </a:rPr>
              <a:t> video le </a:t>
            </a:r>
            <a:r>
              <a:rPr lang="en-US" sz="1100" err="1">
                <a:solidFill>
                  <a:srgbClr val="233287"/>
                </a:solidFill>
                <a:latin typeface="Calibri"/>
                <a:ea typeface="Roboto"/>
                <a:cs typeface="Calibri"/>
              </a:rPr>
              <a:t>déroulement</a:t>
            </a:r>
            <a:r>
              <a:rPr lang="en-US" sz="1100">
                <a:solidFill>
                  <a:srgbClr val="233287"/>
                </a:solidFill>
                <a:latin typeface="Calibri"/>
                <a:ea typeface="Roboto"/>
                <a:cs typeface="Calibri"/>
              </a:rPr>
              <a:t> du concours et les impressions des </a:t>
            </a:r>
            <a:r>
              <a:rPr lang="en-US" sz="1100" err="1">
                <a:solidFill>
                  <a:srgbClr val="233287"/>
                </a:solidFill>
                <a:latin typeface="Calibri"/>
                <a:ea typeface="Roboto"/>
                <a:cs typeface="Calibri"/>
              </a:rPr>
              <a:t>candidats</a:t>
            </a:r>
            <a:r>
              <a:rPr lang="en-US" sz="1100">
                <a:solidFill>
                  <a:srgbClr val="233287"/>
                </a:solidFill>
                <a:latin typeface="Calibri"/>
                <a:ea typeface="Roboto"/>
                <a:cs typeface="Calibri"/>
              </a:rPr>
              <a:t> et </a:t>
            </a:r>
            <a:r>
              <a:rPr lang="en-US" sz="1100" err="1">
                <a:solidFill>
                  <a:srgbClr val="233287"/>
                </a:solidFill>
                <a:latin typeface="Calibri"/>
                <a:ea typeface="Roboto"/>
                <a:cs typeface="Calibri"/>
              </a:rPr>
              <a:t>membres</a:t>
            </a:r>
            <a:r>
              <a:rPr lang="en-US" sz="1100">
                <a:solidFill>
                  <a:srgbClr val="233287"/>
                </a:solidFill>
                <a:latin typeface="Calibri"/>
                <a:ea typeface="Roboto"/>
                <a:cs typeface="Calibri"/>
              </a:rPr>
              <a:t> du jury.</a:t>
            </a:r>
          </a:p>
        </p:txBody>
      </p:sp>
      <p:sp>
        <p:nvSpPr>
          <p:cNvPr id="14" name="ZoneTexte 13">
            <a:extLst>
              <a:ext uri="{FF2B5EF4-FFF2-40B4-BE49-F238E27FC236}">
                <a16:creationId xmlns:a16="http://schemas.microsoft.com/office/drawing/2014/main" id="{08C46360-AC44-40EC-8E6D-D611C040F6C3}"/>
              </a:ext>
            </a:extLst>
          </p:cNvPr>
          <p:cNvSpPr txBox="1"/>
          <p:nvPr/>
        </p:nvSpPr>
        <p:spPr>
          <a:xfrm>
            <a:off x="2128379" y="1518017"/>
            <a:ext cx="2515280" cy="677108"/>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just"/>
            <a:r>
              <a:rPr lang="en-US" sz="1100" b="1" err="1">
                <a:solidFill>
                  <a:srgbClr val="233287"/>
                </a:solidFill>
                <a:latin typeface="Calibri"/>
                <a:ea typeface="Roboto"/>
                <a:cs typeface="Calibri"/>
              </a:rPr>
              <a:t>Vidéo</a:t>
            </a:r>
            <a:r>
              <a:rPr lang="en-US" sz="1100" b="1">
                <a:solidFill>
                  <a:srgbClr val="233287"/>
                </a:solidFill>
                <a:latin typeface="Calibri"/>
                <a:ea typeface="Roboto"/>
                <a:cs typeface="Calibri"/>
              </a:rPr>
              <a:t> du concours “</a:t>
            </a:r>
            <a:r>
              <a:rPr lang="en-US" sz="1100" b="1" err="1">
                <a:solidFill>
                  <a:srgbClr val="233287"/>
                </a:solidFill>
                <a:latin typeface="Calibri"/>
                <a:ea typeface="Roboto"/>
                <a:cs typeface="Calibri"/>
              </a:rPr>
              <a:t>parlons</a:t>
            </a:r>
            <a:r>
              <a:rPr lang="en-US" sz="1100" b="1">
                <a:solidFill>
                  <a:srgbClr val="233287"/>
                </a:solidFill>
                <a:latin typeface="Calibri"/>
                <a:ea typeface="Roboto"/>
                <a:cs typeface="Calibri"/>
              </a:rPr>
              <a:t> </a:t>
            </a:r>
            <a:r>
              <a:rPr lang="en-US" sz="1100" b="1" err="1">
                <a:solidFill>
                  <a:srgbClr val="233287"/>
                </a:solidFill>
                <a:latin typeface="Calibri"/>
                <a:ea typeface="Roboto"/>
                <a:cs typeface="Calibri"/>
              </a:rPr>
              <a:t>chimie</a:t>
            </a:r>
            <a:r>
              <a:rPr lang="en-US" sz="1100" b="1">
                <a:solidFill>
                  <a:srgbClr val="233287"/>
                </a:solidFill>
                <a:latin typeface="Calibri"/>
                <a:ea typeface="Roboto"/>
                <a:cs typeface="Calibri"/>
              </a:rPr>
              <a:t>” des 39èmes Olympiades</a:t>
            </a:r>
            <a:r>
              <a:rPr lang="en-US" sz="1100">
                <a:solidFill>
                  <a:srgbClr val="233287"/>
                </a:solidFill>
                <a:latin typeface="Calibri"/>
                <a:ea typeface="Roboto"/>
                <a:cs typeface="Calibri"/>
              </a:rPr>
              <a:t> qui se sont </a:t>
            </a:r>
            <a:r>
              <a:rPr lang="en-US" sz="1100" err="1">
                <a:solidFill>
                  <a:srgbClr val="233287"/>
                </a:solidFill>
                <a:latin typeface="Calibri"/>
                <a:ea typeface="Roboto"/>
                <a:cs typeface="Calibri"/>
              </a:rPr>
              <a:t>déroulées</a:t>
            </a:r>
            <a:r>
              <a:rPr lang="en-US" sz="1100">
                <a:solidFill>
                  <a:srgbClr val="233287"/>
                </a:solidFill>
                <a:latin typeface="Calibri"/>
                <a:ea typeface="Roboto"/>
                <a:cs typeface="Calibri"/>
              </a:rPr>
              <a:t> fin </a:t>
            </a:r>
            <a:r>
              <a:rPr lang="en-US" sz="1100" err="1">
                <a:solidFill>
                  <a:srgbClr val="233287"/>
                </a:solidFill>
                <a:latin typeface="Calibri"/>
                <a:ea typeface="Roboto"/>
                <a:cs typeface="Calibri"/>
              </a:rPr>
              <a:t>mai</a:t>
            </a:r>
            <a:r>
              <a:rPr lang="en-US" sz="1100">
                <a:solidFill>
                  <a:srgbClr val="233287"/>
                </a:solidFill>
                <a:latin typeface="Calibri"/>
                <a:ea typeface="Roboto"/>
                <a:cs typeface="Calibri"/>
              </a:rPr>
              <a:t> au lycée </a:t>
            </a:r>
            <a:r>
              <a:rPr lang="en-US" sz="1100" err="1">
                <a:solidFill>
                  <a:srgbClr val="233287"/>
                </a:solidFill>
                <a:latin typeface="Calibri"/>
                <a:ea typeface="Roboto"/>
                <a:cs typeface="Calibri"/>
              </a:rPr>
              <a:t>d'Arsonval</a:t>
            </a:r>
            <a:r>
              <a:rPr lang="en-US" sz="1100">
                <a:solidFill>
                  <a:srgbClr val="233287"/>
                </a:solidFill>
                <a:latin typeface="Calibri"/>
                <a:ea typeface="Roboto"/>
                <a:cs typeface="Calibri"/>
              </a:rPr>
              <a:t> à St </a:t>
            </a:r>
            <a:r>
              <a:rPr lang="en-US" sz="1100" err="1">
                <a:solidFill>
                  <a:srgbClr val="233287"/>
                </a:solidFill>
                <a:latin typeface="Calibri"/>
                <a:ea typeface="Roboto"/>
                <a:cs typeface="Calibri"/>
              </a:rPr>
              <a:t>Maur</a:t>
            </a:r>
            <a:r>
              <a:rPr lang="en-US" sz="1100">
                <a:solidFill>
                  <a:srgbClr val="233287"/>
                </a:solidFill>
                <a:latin typeface="Calibri"/>
                <a:ea typeface="Roboto"/>
                <a:cs typeface="Calibri"/>
              </a:rPr>
              <a:t> des </a:t>
            </a:r>
            <a:r>
              <a:rPr lang="en-US" sz="1100" err="1">
                <a:solidFill>
                  <a:srgbClr val="233287"/>
                </a:solidFill>
                <a:latin typeface="Calibri"/>
                <a:ea typeface="Roboto"/>
                <a:cs typeface="Calibri"/>
              </a:rPr>
              <a:t>Fossés</a:t>
            </a:r>
            <a:endParaRPr lang="en-US" sz="1100">
              <a:solidFill>
                <a:srgbClr val="233287"/>
              </a:solidFill>
              <a:latin typeface="Calibri"/>
              <a:ea typeface="Roboto"/>
              <a:cs typeface="Calibri"/>
            </a:endParaRPr>
          </a:p>
        </p:txBody>
      </p:sp>
      <p:pic>
        <p:nvPicPr>
          <p:cNvPr id="2" name="Image 5">
            <a:extLst>
              <a:ext uri="{FF2B5EF4-FFF2-40B4-BE49-F238E27FC236}">
                <a16:creationId xmlns:a16="http://schemas.microsoft.com/office/drawing/2014/main" id="{F3F1F01C-6B28-4720-A3DE-1E46BDE351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18615" y="3464817"/>
            <a:ext cx="4138105" cy="1104386"/>
          </a:xfrm>
          <a:prstGeom prst="rect">
            <a:avLst/>
          </a:prstGeom>
        </p:spPr>
      </p:pic>
      <p:sp>
        <p:nvSpPr>
          <p:cNvPr id="12" name="ZoneTexte 11">
            <a:extLst>
              <a:ext uri="{FF2B5EF4-FFF2-40B4-BE49-F238E27FC236}">
                <a16:creationId xmlns:a16="http://schemas.microsoft.com/office/drawing/2014/main" id="{104AAD0C-399B-4C78-8436-34D33992EACE}"/>
              </a:ext>
            </a:extLst>
          </p:cNvPr>
          <p:cNvSpPr txBox="1"/>
          <p:nvPr/>
        </p:nvSpPr>
        <p:spPr>
          <a:xfrm>
            <a:off x="2069909" y="2986350"/>
            <a:ext cx="2607347" cy="1446550"/>
          </a:xfrm>
          <a:prstGeom prst="rect">
            <a:avLst/>
          </a:prstGeom>
          <a:noFill/>
        </p:spPr>
        <p:txBody>
          <a:bodyPr wrap="square">
            <a:spAutoFit/>
          </a:bodyPr>
          <a:lstStyle/>
          <a:p>
            <a:pPr algn="just"/>
            <a:r>
              <a:rPr lang="fr-FR" sz="1100" b="1" i="0">
                <a:solidFill>
                  <a:srgbClr val="233287"/>
                </a:solidFill>
                <a:effectLst/>
                <a:latin typeface="Calibri" panose="020F0502020204030204" pitchFamily="34" charset="0"/>
                <a:cs typeface="Calibri" panose="020F0502020204030204" pitchFamily="34" charset="0"/>
              </a:rPr>
              <a:t>Présentation de l'épreuve collaborative des Olympiades de chimie : </a:t>
            </a:r>
            <a:r>
              <a:rPr lang="fr-FR" sz="1100" b="0" i="0">
                <a:solidFill>
                  <a:srgbClr val="233287"/>
                </a:solidFill>
                <a:effectLst/>
                <a:latin typeface="Calibri" panose="020F0502020204030204" pitchFamily="34" charset="0"/>
                <a:cs typeface="Calibri" panose="020F0502020204030204" pitchFamily="34" charset="0"/>
              </a:rPr>
              <a:t>Le jury vous présente en quelques minutes ce qu'ils attendent comme présentation pour l'épreuve collaborative du concours des Olympiades Nationales de la Chimie, autour du thème "Graffiti, entre art et vandalisme".</a:t>
            </a:r>
            <a:endParaRPr lang="fr-FR" sz="1100">
              <a:solidFill>
                <a:srgbClr val="233287"/>
              </a:solidFill>
              <a:latin typeface="Calibri" panose="020F0502020204030204" pitchFamily="34" charset="0"/>
              <a:cs typeface="Calibri" panose="020F0502020204030204" pitchFamily="34" charset="0"/>
            </a:endParaRPr>
          </a:p>
        </p:txBody>
      </p:sp>
      <p:pic>
        <p:nvPicPr>
          <p:cNvPr id="2052" name="Picture 4" descr="Accueil - Olympiades de la Chimie - Olympiades de la Chimie">
            <a:extLst>
              <a:ext uri="{FF2B5EF4-FFF2-40B4-BE49-F238E27FC236}">
                <a16:creationId xmlns:a16="http://schemas.microsoft.com/office/drawing/2014/main" id="{0D741FDC-D2BC-4DF3-B9E8-4D339E7B82D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7771" y="574297"/>
            <a:ext cx="1668458" cy="783361"/>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hlinkClick r:id="rId4"/>
            <a:extLst>
              <a:ext uri="{FF2B5EF4-FFF2-40B4-BE49-F238E27FC236}">
                <a16:creationId xmlns:a16="http://schemas.microsoft.com/office/drawing/2014/main" id="{1906A429-7C3B-E5D9-F5CB-3A7EBCC714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389" y="1568072"/>
            <a:ext cx="1987550" cy="993775"/>
          </a:xfrm>
          <a:prstGeom prst="rect">
            <a:avLst/>
          </a:prstGeom>
        </p:spPr>
      </p:pic>
      <p:pic>
        <p:nvPicPr>
          <p:cNvPr id="15" name="Image 14">
            <a:hlinkClick r:id="rId6"/>
            <a:extLst>
              <a:ext uri="{FF2B5EF4-FFF2-40B4-BE49-F238E27FC236}">
                <a16:creationId xmlns:a16="http://schemas.microsoft.com/office/drawing/2014/main" id="{85BCE2F9-4A3D-CDBC-00A1-AE48DB5A0DB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64555" y="1518017"/>
            <a:ext cx="2015618" cy="944767"/>
          </a:xfrm>
          <a:prstGeom prst="rect">
            <a:avLst/>
          </a:prstGeom>
        </p:spPr>
      </p:pic>
      <p:pic>
        <p:nvPicPr>
          <p:cNvPr id="18" name="Image 17">
            <a:hlinkClick r:id="rId8"/>
            <a:extLst>
              <a:ext uri="{FF2B5EF4-FFF2-40B4-BE49-F238E27FC236}">
                <a16:creationId xmlns:a16="http://schemas.microsoft.com/office/drawing/2014/main" id="{260A8363-D3F9-B1AC-92F4-46A7EB48906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32282" y="3145886"/>
            <a:ext cx="1791909" cy="995163"/>
          </a:xfrm>
          <a:prstGeom prst="rect">
            <a:avLst/>
          </a:prstGeom>
        </p:spPr>
      </p:pic>
    </p:spTree>
    <p:extLst>
      <p:ext uri="{BB962C8B-B14F-4D97-AF65-F5344CB8AC3E}">
        <p14:creationId xmlns:p14="http://schemas.microsoft.com/office/powerpoint/2010/main" val="2406317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030A0">
            <a:alpha val="20000"/>
          </a:srgbClr>
        </a:solidFill>
        <a:effectLst/>
      </p:bgPr>
    </p:bg>
    <p:spTree>
      <p:nvGrpSpPr>
        <p:cNvPr id="1" name=""/>
        <p:cNvGrpSpPr/>
        <p:nvPr/>
      </p:nvGrpSpPr>
      <p:grpSpPr>
        <a:xfrm>
          <a:off x="0" y="0"/>
          <a:ext cx="0" cy="0"/>
          <a:chOff x="0" y="0"/>
          <a:chExt cx="0" cy="0"/>
        </a:xfrm>
      </p:grpSpPr>
      <p:sp>
        <p:nvSpPr>
          <p:cNvPr id="3" name="Titre 3">
            <a:extLst>
              <a:ext uri="{FF2B5EF4-FFF2-40B4-BE49-F238E27FC236}">
                <a16:creationId xmlns:a16="http://schemas.microsoft.com/office/drawing/2014/main" id="{3BF01EF8-12E5-48D0-827F-2DFFF8A18922}"/>
              </a:ext>
            </a:extLst>
          </p:cNvPr>
          <p:cNvSpPr>
            <a:spLocks noGrp="1"/>
          </p:cNvSpPr>
          <p:nvPr>
            <p:ph type="title"/>
          </p:nvPr>
        </p:nvSpPr>
        <p:spPr>
          <a:xfrm>
            <a:off x="975464" y="-341"/>
            <a:ext cx="7196244" cy="993775"/>
          </a:xfrm>
        </p:spPr>
        <p:txBody>
          <a:bodyPr/>
          <a:lstStyle/>
          <a:p>
            <a:pPr algn="ctr"/>
            <a:r>
              <a:rPr lang="fr-FR" sz="2500">
                <a:latin typeface="Calibri"/>
                <a:cs typeface="Calibri"/>
              </a:rPr>
              <a:t>Vidéos Prix Pierre Potier des Lycéens</a:t>
            </a:r>
          </a:p>
          <a:p>
            <a:endParaRPr lang="fr-FR" sz="2400">
              <a:latin typeface="Roboto" panose="02000000000000000000"/>
            </a:endParaRPr>
          </a:p>
        </p:txBody>
      </p:sp>
      <p:sp>
        <p:nvSpPr>
          <p:cNvPr id="8" name="ZoneTexte 7">
            <a:extLst>
              <a:ext uri="{FF2B5EF4-FFF2-40B4-BE49-F238E27FC236}">
                <a16:creationId xmlns:a16="http://schemas.microsoft.com/office/drawing/2014/main" id="{2CFE01B3-8A60-41FD-AC41-557B518B4D30}"/>
              </a:ext>
            </a:extLst>
          </p:cNvPr>
          <p:cNvSpPr txBox="1"/>
          <p:nvPr/>
        </p:nvSpPr>
        <p:spPr>
          <a:xfrm>
            <a:off x="2882062" y="801197"/>
            <a:ext cx="6027339" cy="16927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just"/>
            <a:r>
              <a:rPr lang="en-US" sz="1100" err="1">
                <a:solidFill>
                  <a:srgbClr val="233287"/>
                </a:solidFill>
                <a:latin typeface="Calibri"/>
                <a:cs typeface="Calibri"/>
              </a:rPr>
              <a:t>Découvrez</a:t>
            </a:r>
            <a:r>
              <a:rPr lang="en-US" sz="1100">
                <a:solidFill>
                  <a:srgbClr val="233287"/>
                </a:solidFill>
                <a:latin typeface="Calibri"/>
                <a:cs typeface="Calibri"/>
              </a:rPr>
              <a:t> les innovations de la Chimie en </a:t>
            </a:r>
            <a:r>
              <a:rPr lang="en-US" sz="1100" err="1">
                <a:solidFill>
                  <a:srgbClr val="233287"/>
                </a:solidFill>
                <a:latin typeface="Calibri"/>
                <a:cs typeface="Calibri"/>
              </a:rPr>
              <a:t>faveur</a:t>
            </a:r>
            <a:r>
              <a:rPr lang="en-US" sz="1100">
                <a:solidFill>
                  <a:srgbClr val="233287"/>
                </a:solidFill>
                <a:latin typeface="Calibri"/>
                <a:cs typeface="Calibri"/>
              </a:rPr>
              <a:t> du </a:t>
            </a:r>
            <a:r>
              <a:rPr lang="en-US" sz="1100" err="1">
                <a:solidFill>
                  <a:srgbClr val="233287"/>
                </a:solidFill>
                <a:latin typeface="Calibri"/>
                <a:cs typeface="Calibri"/>
              </a:rPr>
              <a:t>développement</a:t>
            </a:r>
            <a:r>
              <a:rPr lang="en-US" sz="1100">
                <a:solidFill>
                  <a:srgbClr val="233287"/>
                </a:solidFill>
                <a:latin typeface="Calibri"/>
                <a:cs typeface="Calibri"/>
              </a:rPr>
              <a:t> durable.</a:t>
            </a:r>
          </a:p>
        </p:txBody>
      </p:sp>
      <p:sp>
        <p:nvSpPr>
          <p:cNvPr id="4" name="ZoneTexte 3">
            <a:extLst>
              <a:ext uri="{FF2B5EF4-FFF2-40B4-BE49-F238E27FC236}">
                <a16:creationId xmlns:a16="http://schemas.microsoft.com/office/drawing/2014/main" id="{1CC8628A-2110-4C60-BA79-B9B8D262D7D6}"/>
              </a:ext>
            </a:extLst>
          </p:cNvPr>
          <p:cNvSpPr txBox="1"/>
          <p:nvPr/>
        </p:nvSpPr>
        <p:spPr>
          <a:xfrm>
            <a:off x="2185749" y="1287127"/>
            <a:ext cx="3455158" cy="184666"/>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fr-FR" sz="1200" b="1">
                <a:solidFill>
                  <a:srgbClr val="233287"/>
                </a:solidFill>
                <a:latin typeface="Calibri"/>
                <a:cs typeface="Calibri"/>
              </a:rPr>
              <a:t>Témoignages d’élèves, professeurs...</a:t>
            </a:r>
            <a:endParaRPr lang="fr-FR" sz="1200">
              <a:solidFill>
                <a:srgbClr val="233287"/>
              </a:solidFill>
              <a:latin typeface="Calibri"/>
              <a:cs typeface="Calibri"/>
            </a:endParaRPr>
          </a:p>
        </p:txBody>
      </p:sp>
      <p:sp>
        <p:nvSpPr>
          <p:cNvPr id="2" name="ZoneTexte 1">
            <a:extLst>
              <a:ext uri="{FF2B5EF4-FFF2-40B4-BE49-F238E27FC236}">
                <a16:creationId xmlns:a16="http://schemas.microsoft.com/office/drawing/2014/main" id="{E017D5A8-AF2C-472F-9D54-48F60F9095D4}"/>
              </a:ext>
            </a:extLst>
          </p:cNvPr>
          <p:cNvSpPr txBox="1"/>
          <p:nvPr/>
        </p:nvSpPr>
        <p:spPr>
          <a:xfrm>
            <a:off x="-394" y="1282083"/>
            <a:ext cx="2673943" cy="184666"/>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200" b="1" err="1">
                <a:solidFill>
                  <a:srgbClr val="233287"/>
                </a:solidFill>
                <a:latin typeface="Calibri"/>
                <a:cs typeface="Calibri"/>
              </a:rPr>
              <a:t>Présentation</a:t>
            </a:r>
            <a:r>
              <a:rPr lang="en-US" sz="1200" b="1">
                <a:solidFill>
                  <a:srgbClr val="233287"/>
                </a:solidFill>
                <a:latin typeface="Calibri"/>
                <a:cs typeface="Calibri"/>
              </a:rPr>
              <a:t> du Prix Pierre Potier</a:t>
            </a:r>
          </a:p>
        </p:txBody>
      </p:sp>
      <p:sp>
        <p:nvSpPr>
          <p:cNvPr id="6" name="ZoneTexte 5">
            <a:extLst>
              <a:ext uri="{FF2B5EF4-FFF2-40B4-BE49-F238E27FC236}">
                <a16:creationId xmlns:a16="http://schemas.microsoft.com/office/drawing/2014/main" id="{A5B9DB2A-8312-4F34-B65E-91DBE8B640A4}"/>
              </a:ext>
            </a:extLst>
          </p:cNvPr>
          <p:cNvSpPr txBox="1"/>
          <p:nvPr/>
        </p:nvSpPr>
        <p:spPr>
          <a:xfrm>
            <a:off x="297725" y="2665852"/>
            <a:ext cx="2077703" cy="16927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100" b="1">
                <a:latin typeface="Calibri"/>
                <a:cs typeface="Calibri"/>
                <a:hlinkClick r:id="rId2"/>
              </a:rPr>
              <a:t>https://youtu.be/eH54nEjWgM8</a:t>
            </a:r>
            <a:endParaRPr lang="fr-FR" sz="1100" b="1">
              <a:latin typeface="Calibri"/>
              <a:cs typeface="Calibri"/>
            </a:endParaRPr>
          </a:p>
        </p:txBody>
      </p:sp>
      <p:sp>
        <p:nvSpPr>
          <p:cNvPr id="14" name="ZoneTexte 13">
            <a:extLst>
              <a:ext uri="{FF2B5EF4-FFF2-40B4-BE49-F238E27FC236}">
                <a16:creationId xmlns:a16="http://schemas.microsoft.com/office/drawing/2014/main" id="{AB783111-7C4B-4642-AE78-B89A73BDD5D9}"/>
              </a:ext>
            </a:extLst>
          </p:cNvPr>
          <p:cNvSpPr txBox="1"/>
          <p:nvPr/>
        </p:nvSpPr>
        <p:spPr>
          <a:xfrm>
            <a:off x="262187" y="3099484"/>
            <a:ext cx="4948245" cy="1538883"/>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171450" indent="-171450">
              <a:buFont typeface="Wingdings" panose="05000000000000000000" pitchFamily="2" charset="2"/>
              <a:buChar char="Ø"/>
            </a:pPr>
            <a:r>
              <a:rPr lang="fr-FR" sz="1000">
                <a:solidFill>
                  <a:srgbClr val="233287"/>
                </a:solidFill>
                <a:latin typeface="Calibri"/>
                <a:ea typeface="Roboto" panose="02000000000000000000" pitchFamily="2" charset="0"/>
                <a:cs typeface="Calibri"/>
                <a:hlinkClick r:id="rId3">
                  <a:extLst>
                    <a:ext uri="{A12FA001-AC4F-418D-AE19-62706E023703}">
                      <ahyp:hlinkClr xmlns:ahyp="http://schemas.microsoft.com/office/drawing/2018/hyperlinkcolor" val="tx"/>
                    </a:ext>
                  </a:extLst>
                </a:hlinkClick>
              </a:rPr>
              <a:t>Gaches – Otek, une innovation de lavage à froid à l’ozone​</a:t>
            </a:r>
            <a:endParaRPr lang="en-US" sz="1000">
              <a:solidFill>
                <a:srgbClr val="233287"/>
              </a:solidFill>
              <a:latin typeface="Calibri"/>
              <a:ea typeface="Roboto" panose="02000000000000000000" pitchFamily="2" charset="0"/>
              <a:cs typeface="Calibri"/>
            </a:endParaRPr>
          </a:p>
          <a:p>
            <a:pPr marL="171450" indent="-171450">
              <a:buFont typeface="Wingdings" panose="05000000000000000000" pitchFamily="2" charset="2"/>
              <a:buChar char="Ø"/>
            </a:pPr>
            <a:r>
              <a:rPr lang="fr-FR" sz="1000">
                <a:solidFill>
                  <a:srgbClr val="233287"/>
                </a:solidFill>
                <a:latin typeface="Calibri"/>
                <a:ea typeface="Roboto" panose="02000000000000000000" pitchFamily="2" charset="0"/>
                <a:cs typeface="Calibri"/>
                <a:hlinkClick r:id="rId4">
                  <a:extLst>
                    <a:ext uri="{A12FA001-AC4F-418D-AE19-62706E023703}">
                      <ahyp:hlinkClr xmlns:ahyp="http://schemas.microsoft.com/office/drawing/2018/hyperlinkcolor" val="tx"/>
                    </a:ext>
                  </a:extLst>
                </a:hlinkClick>
              </a:rPr>
              <a:t>Total Petrochemicals, recyclage du polystyrène issu de diverses origines​</a:t>
            </a:r>
            <a:endParaRPr lang="en-US" sz="1000">
              <a:solidFill>
                <a:srgbClr val="233287"/>
              </a:solidFill>
              <a:latin typeface="Calibri"/>
              <a:ea typeface="Roboto" panose="02000000000000000000" pitchFamily="2" charset="0"/>
              <a:cs typeface="Calibri"/>
            </a:endParaRPr>
          </a:p>
          <a:p>
            <a:pPr marL="171450" indent="-171450">
              <a:buFont typeface="Wingdings" panose="05000000000000000000" pitchFamily="2" charset="2"/>
              <a:buChar char="Ø"/>
            </a:pPr>
            <a:r>
              <a:rPr lang="fr-FR" sz="1000">
                <a:solidFill>
                  <a:srgbClr val="233287"/>
                </a:solidFill>
                <a:latin typeface="Calibri"/>
                <a:ea typeface="Roboto" panose="02000000000000000000" pitchFamily="2" charset="0"/>
                <a:cs typeface="Calibri"/>
                <a:hlinkClick r:id="rId5">
                  <a:extLst>
                    <a:ext uri="{A12FA001-AC4F-418D-AE19-62706E023703}">
                      <ahyp:hlinkClr xmlns:ahyp="http://schemas.microsoft.com/office/drawing/2018/hyperlinkcolor" val="tx"/>
                    </a:ext>
                  </a:extLst>
                </a:hlinkClick>
              </a:rPr>
              <a:t>Econick, la dépollution des sols et production de sels métalliques grâce aux plantes​</a:t>
            </a:r>
            <a:endParaRPr lang="en-US" sz="1000">
              <a:solidFill>
                <a:srgbClr val="233287"/>
              </a:solidFill>
              <a:latin typeface="Calibri"/>
              <a:ea typeface="Roboto" panose="02000000000000000000" pitchFamily="2" charset="0"/>
              <a:cs typeface="Calibri"/>
            </a:endParaRPr>
          </a:p>
          <a:p>
            <a:pPr marL="171450" indent="-171450">
              <a:buFont typeface="Wingdings" panose="05000000000000000000" pitchFamily="2" charset="2"/>
              <a:buChar char="Ø"/>
            </a:pPr>
            <a:r>
              <a:rPr lang="fr-FR" sz="1000">
                <a:solidFill>
                  <a:srgbClr val="233287"/>
                </a:solidFill>
                <a:latin typeface="Calibri"/>
                <a:ea typeface="Roboto" panose="02000000000000000000" pitchFamily="2" charset="0"/>
                <a:cs typeface="Calibri"/>
                <a:hlinkClick r:id="rId6">
                  <a:extLst>
                    <a:ext uri="{A12FA001-AC4F-418D-AE19-62706E023703}">
                      <ahyp:hlinkClr xmlns:ahyp="http://schemas.microsoft.com/office/drawing/2018/hyperlinkcolor" val="tx"/>
                    </a:ext>
                  </a:extLst>
                </a:hlinkClick>
              </a:rPr>
              <a:t>Roméo® solution pour protéger les vignobles et les légumes des maladies fongiques​</a:t>
            </a:r>
            <a:endParaRPr lang="en-US" sz="1000">
              <a:solidFill>
                <a:srgbClr val="233287"/>
              </a:solidFill>
              <a:latin typeface="Calibri"/>
              <a:ea typeface="Roboto" panose="02000000000000000000" pitchFamily="2" charset="0"/>
              <a:cs typeface="Calibri"/>
            </a:endParaRPr>
          </a:p>
          <a:p>
            <a:pPr marL="171450" indent="-171450">
              <a:buFont typeface="Wingdings" panose="05000000000000000000" pitchFamily="2" charset="2"/>
              <a:buChar char="Ø"/>
            </a:pPr>
            <a:r>
              <a:rPr lang="fr-FR" sz="1000">
                <a:solidFill>
                  <a:srgbClr val="233287"/>
                </a:solidFill>
                <a:latin typeface="Calibri"/>
                <a:ea typeface="Roboto" panose="02000000000000000000" pitchFamily="2" charset="0"/>
                <a:cs typeface="Calibri"/>
                <a:hlinkClick r:id="rId7">
                  <a:extLst>
                    <a:ext uri="{A12FA001-AC4F-418D-AE19-62706E023703}">
                      <ahyp:hlinkClr xmlns:ahyp="http://schemas.microsoft.com/office/drawing/2018/hyperlinkcolor" val="tx"/>
                    </a:ext>
                  </a:extLst>
                </a:hlinkClick>
              </a:rPr>
              <a:t>Résine Elium® innovation de rupture dans le monde des composites​</a:t>
            </a:r>
            <a:endParaRPr lang="en-US" sz="1000">
              <a:solidFill>
                <a:srgbClr val="233287"/>
              </a:solidFill>
              <a:latin typeface="Calibri"/>
              <a:ea typeface="Roboto" panose="02000000000000000000" pitchFamily="2" charset="0"/>
              <a:cs typeface="Calibri"/>
            </a:endParaRPr>
          </a:p>
          <a:p>
            <a:pPr marL="171450" indent="-171450">
              <a:buFont typeface="Wingdings" panose="05000000000000000000" pitchFamily="2" charset="2"/>
              <a:buChar char="Ø"/>
            </a:pPr>
            <a:r>
              <a:rPr lang="fr-FR" sz="1000">
                <a:solidFill>
                  <a:srgbClr val="233287"/>
                </a:solidFill>
                <a:latin typeface="Calibri"/>
                <a:ea typeface="Roboto" panose="02000000000000000000" pitchFamily="2" charset="0"/>
                <a:cs typeface="Calibri"/>
                <a:hlinkClick r:id="rId8">
                  <a:extLst>
                    <a:ext uri="{A12FA001-AC4F-418D-AE19-62706E023703}">
                      <ahyp:hlinkClr xmlns:ahyp="http://schemas.microsoft.com/office/drawing/2018/hyperlinkcolor" val="tx"/>
                    </a:ext>
                  </a:extLst>
                </a:hlinkClick>
              </a:rPr>
              <a:t>Allios - Biopur Mat, peinture écologique​</a:t>
            </a:r>
            <a:endParaRPr lang="en-US" sz="1000">
              <a:solidFill>
                <a:srgbClr val="233287"/>
              </a:solidFill>
              <a:latin typeface="Calibri"/>
              <a:ea typeface="Roboto" panose="02000000000000000000" pitchFamily="2" charset="0"/>
              <a:cs typeface="Calibri"/>
            </a:endParaRPr>
          </a:p>
          <a:p>
            <a:pPr marL="171450" indent="-171450">
              <a:buFont typeface="Wingdings" panose="05000000000000000000" pitchFamily="2" charset="2"/>
              <a:buChar char="Ø"/>
            </a:pPr>
            <a:r>
              <a:rPr lang="fr-FR" sz="1000">
                <a:solidFill>
                  <a:srgbClr val="233287"/>
                </a:solidFill>
                <a:latin typeface="Calibri"/>
                <a:ea typeface="Roboto" panose="02000000000000000000" pitchFamily="2" charset="0"/>
                <a:cs typeface="Calibri"/>
                <a:hlinkClick r:id="rId9">
                  <a:extLst>
                    <a:ext uri="{A12FA001-AC4F-418D-AE19-62706E023703}">
                      <ahyp:hlinkClr xmlns:ahyp="http://schemas.microsoft.com/office/drawing/2018/hyperlinkcolor" val="tx"/>
                    </a:ext>
                  </a:extLst>
                </a:hlinkClick>
              </a:rPr>
              <a:t>Ecoat – Biopaint, nouvelle génération de peintures biosourcées à l’eau pour...​</a:t>
            </a:r>
            <a:endParaRPr lang="en-US" sz="1000">
              <a:solidFill>
                <a:srgbClr val="233287"/>
              </a:solidFill>
              <a:latin typeface="Calibri"/>
              <a:ea typeface="Roboto" panose="02000000000000000000" pitchFamily="2" charset="0"/>
              <a:cs typeface="Calibri"/>
            </a:endParaRPr>
          </a:p>
          <a:p>
            <a:pPr marL="171450" indent="-171450">
              <a:buFont typeface="Wingdings" panose="05000000000000000000" pitchFamily="2" charset="2"/>
              <a:buChar char="Ø"/>
            </a:pPr>
            <a:r>
              <a:rPr lang="fr-FR" sz="1000">
                <a:solidFill>
                  <a:srgbClr val="233287"/>
                </a:solidFill>
                <a:latin typeface="Calibri"/>
                <a:ea typeface="Roboto" panose="02000000000000000000" pitchFamily="2" charset="0"/>
                <a:cs typeface="Calibri"/>
                <a:hlinkClick r:id="rId10">
                  <a:extLst>
                    <a:ext uri="{A12FA001-AC4F-418D-AE19-62706E023703}">
                      <ahyp:hlinkClr xmlns:ahyp="http://schemas.microsoft.com/office/drawing/2018/hyperlinkcolor" val="tx"/>
                    </a:ext>
                  </a:extLst>
                </a:hlinkClick>
              </a:rPr>
              <a:t>S-Boost, produit de traitement de semences d’origine biosourcée​</a:t>
            </a:r>
            <a:endParaRPr lang="en-US" sz="1000">
              <a:solidFill>
                <a:srgbClr val="233287"/>
              </a:solidFill>
              <a:latin typeface="Calibri"/>
              <a:ea typeface="Roboto" panose="02000000000000000000" pitchFamily="2" charset="0"/>
              <a:cs typeface="Calibri"/>
            </a:endParaRPr>
          </a:p>
          <a:p>
            <a:pPr marL="171450" indent="-171450">
              <a:buFont typeface="Wingdings" panose="05000000000000000000" pitchFamily="2" charset="2"/>
              <a:buChar char="Ø"/>
            </a:pPr>
            <a:r>
              <a:rPr lang="fr-FR" sz="1000">
                <a:solidFill>
                  <a:srgbClr val="233287"/>
                </a:solidFill>
                <a:latin typeface="Calibri"/>
                <a:ea typeface="Roboto" panose="02000000000000000000" pitchFamily="2" charset="0"/>
                <a:cs typeface="Calibri"/>
                <a:hlinkClick r:id="rId11">
                  <a:extLst>
                    <a:ext uri="{A12FA001-AC4F-418D-AE19-62706E023703}">
                      <ahyp:hlinkClr xmlns:ahyp="http://schemas.microsoft.com/office/drawing/2018/hyperlinkcolor" val="tx"/>
                    </a:ext>
                  </a:extLst>
                </a:hlinkClick>
              </a:rPr>
              <a:t>E-sense, une gamme de peinture automobile pour couvrir l’ensemble des... </a:t>
            </a:r>
            <a:endParaRPr lang="fr-FR" sz="1000">
              <a:solidFill>
                <a:srgbClr val="233287"/>
              </a:solidFill>
              <a:latin typeface="Calibri"/>
              <a:ea typeface="Roboto" panose="02000000000000000000" pitchFamily="2" charset="0"/>
              <a:cs typeface="Calibri"/>
            </a:endParaRPr>
          </a:p>
          <a:p>
            <a:pPr marL="171450" indent="-171450">
              <a:buFont typeface="Wingdings" panose="05000000000000000000" pitchFamily="2" charset="2"/>
              <a:buChar char="Ø"/>
            </a:pPr>
            <a:r>
              <a:rPr lang="fr-FR" sz="1000">
                <a:solidFill>
                  <a:srgbClr val="233287"/>
                </a:solidFill>
                <a:latin typeface="Calibri"/>
                <a:ea typeface="Roboto" panose="02000000000000000000" pitchFamily="2" charset="0"/>
                <a:cs typeface="Calibri"/>
                <a:hlinkClick r:id="rId12">
                  <a:extLst>
                    <a:ext uri="{A12FA001-AC4F-418D-AE19-62706E023703}">
                      <ahyp:hlinkClr xmlns:ahyp="http://schemas.microsoft.com/office/drawing/2018/hyperlinkcolor" val="tx"/>
                    </a:ext>
                  </a:extLst>
                </a:hlinkClick>
              </a:rPr>
              <a:t>Greentab, une tablette pour lave-vaisselle écoconçue, </a:t>
            </a:r>
            <a:r>
              <a:rPr lang="fr-FR" sz="1000" err="1">
                <a:solidFill>
                  <a:srgbClr val="233287"/>
                </a:solidFill>
                <a:latin typeface="Calibri"/>
                <a:ea typeface="Roboto" panose="02000000000000000000" pitchFamily="2" charset="0"/>
                <a:cs typeface="Calibri"/>
                <a:hlinkClick r:id="rId12">
                  <a:extLst>
                    <a:ext uri="{A12FA001-AC4F-418D-AE19-62706E023703}">
                      <ahyp:hlinkClr xmlns:ahyp="http://schemas.microsoft.com/office/drawing/2018/hyperlinkcolor" val="tx"/>
                    </a:ext>
                  </a:extLst>
                </a:hlinkClick>
              </a:rPr>
              <a:t>écolabelisable</a:t>
            </a:r>
            <a:r>
              <a:rPr lang="fr-FR" sz="1000">
                <a:solidFill>
                  <a:srgbClr val="233287"/>
                </a:solidFill>
                <a:latin typeface="Calibri"/>
                <a:ea typeface="Roboto" panose="02000000000000000000" pitchFamily="2" charset="0"/>
                <a:cs typeface="Calibri"/>
                <a:hlinkClick r:id="rId12">
                  <a:extLst>
                    <a:ext uri="{A12FA001-AC4F-418D-AE19-62706E023703}">
                      <ahyp:hlinkClr xmlns:ahyp="http://schemas.microsoft.com/office/drawing/2018/hyperlinkcolor" val="tx"/>
                    </a:ext>
                  </a:extLst>
                </a:hlinkClick>
              </a:rPr>
              <a:t> </a:t>
            </a:r>
            <a:r>
              <a:rPr lang="fr-FR" sz="1000">
                <a:solidFill>
                  <a:srgbClr val="233287"/>
                </a:solidFill>
                <a:latin typeface="Calibri"/>
                <a:ea typeface="Roboto" panose="02000000000000000000" pitchFamily="2" charset="0"/>
                <a:cs typeface="Calibri"/>
              </a:rPr>
              <a:t>   ….. et bien d’autres !</a:t>
            </a:r>
          </a:p>
        </p:txBody>
      </p:sp>
      <p:sp>
        <p:nvSpPr>
          <p:cNvPr id="15" name="ZoneTexte 14">
            <a:extLst>
              <a:ext uri="{FF2B5EF4-FFF2-40B4-BE49-F238E27FC236}">
                <a16:creationId xmlns:a16="http://schemas.microsoft.com/office/drawing/2014/main" id="{A5EE5239-2B38-43B6-9548-3540D01CD7D9}"/>
              </a:ext>
            </a:extLst>
          </p:cNvPr>
          <p:cNvSpPr txBox="1"/>
          <p:nvPr/>
        </p:nvSpPr>
        <p:spPr>
          <a:xfrm>
            <a:off x="276023" y="2887025"/>
            <a:ext cx="3222827" cy="184666"/>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fr-FR" sz="1200" b="1">
                <a:solidFill>
                  <a:schemeClr val="accent6">
                    <a:lumMod val="50000"/>
                  </a:schemeClr>
                </a:solidFill>
                <a:latin typeface="Calibri"/>
                <a:cs typeface="Calibri"/>
              </a:rPr>
              <a:t>Vidéos </a:t>
            </a:r>
            <a:r>
              <a:rPr lang="fr-FR" sz="1200">
                <a:solidFill>
                  <a:schemeClr val="accent6">
                    <a:lumMod val="50000"/>
                  </a:schemeClr>
                </a:solidFill>
                <a:latin typeface="Calibri"/>
                <a:cs typeface="Calibri"/>
              </a:rPr>
              <a:t>des lauréats des éditions précédentes :</a:t>
            </a:r>
            <a:endParaRPr lang="en-US" sz="1200">
              <a:solidFill>
                <a:schemeClr val="accent6">
                  <a:lumMod val="50000"/>
                </a:schemeClr>
              </a:solidFill>
              <a:latin typeface="Calibri"/>
              <a:cs typeface="Calibri"/>
            </a:endParaRPr>
          </a:p>
        </p:txBody>
      </p:sp>
      <p:pic>
        <p:nvPicPr>
          <p:cNvPr id="11" name="Image 10">
            <a:extLst>
              <a:ext uri="{FF2B5EF4-FFF2-40B4-BE49-F238E27FC236}">
                <a16:creationId xmlns:a16="http://schemas.microsoft.com/office/drawing/2014/main" id="{AC5261DA-EBD7-4377-AE68-BA8E9BBF4871}"/>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06689" y="608586"/>
            <a:ext cx="2673943" cy="559272"/>
          </a:xfrm>
          <a:prstGeom prst="rect">
            <a:avLst/>
          </a:prstGeom>
        </p:spPr>
      </p:pic>
      <p:sp>
        <p:nvSpPr>
          <p:cNvPr id="9" name="ZoneTexte 8">
            <a:extLst>
              <a:ext uri="{FF2B5EF4-FFF2-40B4-BE49-F238E27FC236}">
                <a16:creationId xmlns:a16="http://schemas.microsoft.com/office/drawing/2014/main" id="{7DE84411-567C-4728-9F3A-C72976E222B5}"/>
              </a:ext>
            </a:extLst>
          </p:cNvPr>
          <p:cNvSpPr txBox="1"/>
          <p:nvPr/>
        </p:nvSpPr>
        <p:spPr>
          <a:xfrm>
            <a:off x="5382862" y="1167068"/>
            <a:ext cx="3526539" cy="1107996"/>
          </a:xfrm>
          <a:prstGeom prst="rect">
            <a:avLst/>
          </a:prstGeom>
          <a:noFill/>
          <a:ln>
            <a:solidFill>
              <a:srgbClr val="4472C4"/>
            </a:solidFill>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200" b="1">
                <a:solidFill>
                  <a:srgbClr val="233287"/>
                </a:solidFill>
                <a:latin typeface="Calibri"/>
                <a:ea typeface="Roboto" panose="02000000000000000000" pitchFamily="2" charset="0"/>
                <a:cs typeface="Calibri"/>
              </a:rPr>
              <a:t>Edition 2023 Prix Pierre </a:t>
            </a:r>
            <a:r>
              <a:rPr lang="en-US" sz="1200" b="1" err="1">
                <a:solidFill>
                  <a:srgbClr val="233287"/>
                </a:solidFill>
                <a:latin typeface="Calibri"/>
                <a:ea typeface="Roboto" panose="02000000000000000000" pitchFamily="2" charset="0"/>
                <a:cs typeface="Calibri"/>
              </a:rPr>
              <a:t>Potier</a:t>
            </a:r>
            <a:endParaRPr lang="en-US" sz="1200">
              <a:solidFill>
                <a:srgbClr val="233287"/>
              </a:solidFill>
              <a:latin typeface="Calibri"/>
              <a:ea typeface="Roboto" panose="02000000000000000000" pitchFamily="2" charset="0"/>
              <a:cs typeface="Calibri"/>
            </a:endParaRPr>
          </a:p>
          <a:p>
            <a:pPr algn="ctr"/>
            <a:r>
              <a:rPr lang="en-US" sz="1200" err="1">
                <a:solidFill>
                  <a:srgbClr val="233287"/>
                </a:solidFill>
                <a:latin typeface="Calibri"/>
                <a:ea typeface="Roboto" panose="02000000000000000000" pitchFamily="2" charset="0"/>
                <a:cs typeface="Calibri"/>
              </a:rPr>
              <a:t>Découvrez</a:t>
            </a:r>
            <a:r>
              <a:rPr lang="en-US" sz="1200">
                <a:solidFill>
                  <a:srgbClr val="233287"/>
                </a:solidFill>
                <a:latin typeface="Calibri"/>
                <a:ea typeface="Roboto" panose="02000000000000000000" pitchFamily="2" charset="0"/>
                <a:cs typeface="Calibri"/>
              </a:rPr>
              <a:t> les 6 </a:t>
            </a:r>
            <a:r>
              <a:rPr lang="en-US" sz="1200" err="1">
                <a:solidFill>
                  <a:srgbClr val="233287"/>
                </a:solidFill>
                <a:latin typeface="Calibri"/>
                <a:ea typeface="Roboto" panose="02000000000000000000" pitchFamily="2" charset="0"/>
                <a:cs typeface="Calibri"/>
              </a:rPr>
              <a:t>projets</a:t>
            </a:r>
            <a:r>
              <a:rPr lang="en-US" sz="1200">
                <a:solidFill>
                  <a:srgbClr val="233287"/>
                </a:solidFill>
                <a:latin typeface="Calibri"/>
                <a:ea typeface="Roboto" panose="02000000000000000000" pitchFamily="2" charset="0"/>
                <a:cs typeface="Calibri"/>
              </a:rPr>
              <a:t> </a:t>
            </a:r>
            <a:r>
              <a:rPr lang="en-US" sz="1200" err="1">
                <a:solidFill>
                  <a:srgbClr val="233287"/>
                </a:solidFill>
                <a:latin typeface="Calibri"/>
                <a:ea typeface="Roboto" panose="02000000000000000000" pitchFamily="2" charset="0"/>
                <a:cs typeface="Calibri"/>
              </a:rPr>
              <a:t>finalistes</a:t>
            </a:r>
            <a:endParaRPr lang="en-US" sz="1200">
              <a:solidFill>
                <a:srgbClr val="233287"/>
              </a:solidFill>
              <a:latin typeface="Calibri"/>
              <a:ea typeface="Roboto" panose="02000000000000000000" pitchFamily="2" charset="0"/>
              <a:cs typeface="Calibri"/>
            </a:endParaRPr>
          </a:p>
          <a:p>
            <a:pPr algn="ctr"/>
            <a:r>
              <a:rPr lang="en-US" sz="1200">
                <a:solidFill>
                  <a:srgbClr val="233287"/>
                </a:solidFill>
                <a:latin typeface="Calibri"/>
                <a:ea typeface="Roboto" panose="02000000000000000000" pitchFamily="2" charset="0"/>
                <a:cs typeface="Calibri"/>
              </a:rPr>
              <a:t>suite au vote des </a:t>
            </a:r>
            <a:r>
              <a:rPr lang="en-US" sz="1200" err="1">
                <a:solidFill>
                  <a:srgbClr val="233287"/>
                </a:solidFill>
                <a:latin typeface="Calibri"/>
                <a:ea typeface="Roboto" panose="02000000000000000000" pitchFamily="2" charset="0"/>
                <a:cs typeface="Calibri"/>
              </a:rPr>
              <a:t>lycéens</a:t>
            </a:r>
            <a:endParaRPr lang="en-US" sz="1200">
              <a:solidFill>
                <a:srgbClr val="233287"/>
              </a:solidFill>
              <a:latin typeface="Calibri"/>
              <a:ea typeface="Roboto" panose="02000000000000000000" pitchFamily="2" charset="0"/>
              <a:cs typeface="Calibri"/>
            </a:endParaRPr>
          </a:p>
          <a:p>
            <a:pPr algn="ctr"/>
            <a:endParaRPr lang="en-US" sz="1200">
              <a:solidFill>
                <a:srgbClr val="2F4059"/>
              </a:solidFill>
              <a:latin typeface="Calibri"/>
              <a:ea typeface="Roboto" panose="02000000000000000000" pitchFamily="2" charset="0"/>
              <a:cs typeface="Calibri"/>
            </a:endParaRPr>
          </a:p>
          <a:p>
            <a:pPr algn="ctr"/>
            <a:r>
              <a:rPr lang="en-US" sz="1200" b="1">
                <a:latin typeface="Calibri"/>
                <a:ea typeface="+mn-lt"/>
                <a:cs typeface="+mn-lt"/>
                <a:hlinkClick r:id="rId14"/>
              </a:rPr>
              <a:t>https://www.lesmetiersdelachimie.com/le-prix-pierre-potier-des-lyceens/</a:t>
            </a:r>
            <a:r>
              <a:rPr lang="en-US" sz="1200" b="1">
                <a:latin typeface="Calibri"/>
                <a:ea typeface="+mn-lt"/>
                <a:cs typeface="+mn-lt"/>
              </a:rPr>
              <a:t> </a:t>
            </a:r>
            <a:endParaRPr lang="en-US" sz="1200" b="1">
              <a:latin typeface="Calibri"/>
              <a:cs typeface="Calibri"/>
            </a:endParaRPr>
          </a:p>
        </p:txBody>
      </p:sp>
      <p:sp>
        <p:nvSpPr>
          <p:cNvPr id="7" name="ZoneTexte 6">
            <a:extLst>
              <a:ext uri="{FF2B5EF4-FFF2-40B4-BE49-F238E27FC236}">
                <a16:creationId xmlns:a16="http://schemas.microsoft.com/office/drawing/2014/main" id="{13B47911-C273-4202-9AE9-09D912B8AAE0}"/>
              </a:ext>
            </a:extLst>
          </p:cNvPr>
          <p:cNvSpPr txBox="1"/>
          <p:nvPr/>
        </p:nvSpPr>
        <p:spPr>
          <a:xfrm>
            <a:off x="2778854" y="2681938"/>
            <a:ext cx="2128566" cy="16927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100" b="1">
                <a:latin typeface="Calibri"/>
                <a:cs typeface="Calibri"/>
                <a:hlinkClick r:id="rId15"/>
              </a:rPr>
              <a:t>https://youtu.be/7Uy7tfceXkQ</a:t>
            </a:r>
            <a:r>
              <a:rPr lang="en-US" sz="1100" b="1">
                <a:latin typeface="Calibri"/>
                <a:cs typeface="Calibri"/>
              </a:rPr>
              <a:t> </a:t>
            </a:r>
            <a:endParaRPr lang="fr-FR" sz="1100" b="1">
              <a:latin typeface="Calibri"/>
              <a:cs typeface="Calibri"/>
            </a:endParaRPr>
          </a:p>
        </p:txBody>
      </p:sp>
      <p:pic>
        <p:nvPicPr>
          <p:cNvPr id="12" name="Image 11">
            <a:hlinkClick r:id="rId15"/>
            <a:extLst>
              <a:ext uri="{FF2B5EF4-FFF2-40B4-BE49-F238E27FC236}">
                <a16:creationId xmlns:a16="http://schemas.microsoft.com/office/drawing/2014/main" id="{289BD9A2-1E34-49E6-896A-102114950A37}"/>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2804285" y="1523853"/>
            <a:ext cx="2077703" cy="1148951"/>
          </a:xfrm>
          <a:prstGeom prst="rect">
            <a:avLst/>
          </a:prstGeom>
        </p:spPr>
      </p:pic>
      <p:pic>
        <p:nvPicPr>
          <p:cNvPr id="18" name="Image 17">
            <a:hlinkClick r:id="rId2"/>
            <a:extLst>
              <a:ext uri="{FF2B5EF4-FFF2-40B4-BE49-F238E27FC236}">
                <a16:creationId xmlns:a16="http://schemas.microsoft.com/office/drawing/2014/main" id="{0259C07D-89FC-4F30-A6A2-D55F49B26976}"/>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297725" y="1503843"/>
            <a:ext cx="2077703" cy="1134216"/>
          </a:xfrm>
          <a:prstGeom prst="rect">
            <a:avLst/>
          </a:prstGeom>
        </p:spPr>
      </p:pic>
      <p:pic>
        <p:nvPicPr>
          <p:cNvPr id="16" name="Image 15">
            <a:extLst>
              <a:ext uri="{FF2B5EF4-FFF2-40B4-BE49-F238E27FC236}">
                <a16:creationId xmlns:a16="http://schemas.microsoft.com/office/drawing/2014/main" id="{127E294E-6A36-D3C8-8388-295D8329DD97}"/>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382862" y="2387936"/>
            <a:ext cx="3546847" cy="1306733"/>
          </a:xfrm>
          <a:prstGeom prst="rect">
            <a:avLst/>
          </a:prstGeom>
        </p:spPr>
      </p:pic>
      <p:pic>
        <p:nvPicPr>
          <p:cNvPr id="22" name="Image 21">
            <a:extLst>
              <a:ext uri="{FF2B5EF4-FFF2-40B4-BE49-F238E27FC236}">
                <a16:creationId xmlns:a16="http://schemas.microsoft.com/office/drawing/2014/main" id="{D9901709-2E3B-17F9-006A-A320668E2232}"/>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5382862" y="3692526"/>
            <a:ext cx="3546847" cy="1330068"/>
          </a:xfrm>
          <a:prstGeom prst="rect">
            <a:avLst/>
          </a:prstGeom>
        </p:spPr>
      </p:pic>
    </p:spTree>
    <p:extLst>
      <p:ext uri="{BB962C8B-B14F-4D97-AF65-F5344CB8AC3E}">
        <p14:creationId xmlns:p14="http://schemas.microsoft.com/office/powerpoint/2010/main" val="597973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A43A">
            <a:alpha val="20000"/>
          </a:srgbClr>
        </a:solidFill>
        <a:effectLst/>
      </p:bgPr>
    </p:bg>
    <p:spTree>
      <p:nvGrpSpPr>
        <p:cNvPr id="1" name=""/>
        <p:cNvGrpSpPr/>
        <p:nvPr/>
      </p:nvGrpSpPr>
      <p:grpSpPr>
        <a:xfrm>
          <a:off x="0" y="0"/>
          <a:ext cx="0" cy="0"/>
          <a:chOff x="0" y="0"/>
          <a:chExt cx="0" cy="0"/>
        </a:xfrm>
      </p:grpSpPr>
      <p:sp>
        <p:nvSpPr>
          <p:cNvPr id="6" name="Titre 5"/>
          <p:cNvSpPr>
            <a:spLocks noGrp="1"/>
          </p:cNvSpPr>
          <p:nvPr>
            <p:ph type="title"/>
          </p:nvPr>
        </p:nvSpPr>
        <p:spPr>
          <a:xfrm>
            <a:off x="628650" y="1203598"/>
            <a:ext cx="8215640" cy="1368152"/>
          </a:xfrm>
        </p:spPr>
        <p:txBody>
          <a:bodyPr/>
          <a:lstStyle/>
          <a:p>
            <a:r>
              <a:rPr lang="fr-FR" b="1">
                <a:solidFill>
                  <a:srgbClr val="233287"/>
                </a:solidFill>
                <a:latin typeface="Calibri"/>
                <a:cs typeface="Calibri"/>
              </a:rPr>
              <a:t>Sites Internet</a:t>
            </a:r>
            <a:br>
              <a:rPr lang="fr-FR" b="1">
                <a:solidFill>
                  <a:srgbClr val="233287"/>
                </a:solidFill>
                <a:latin typeface="Calibri"/>
                <a:cs typeface="Calibri"/>
              </a:rPr>
            </a:br>
            <a:r>
              <a:rPr lang="fr-FR" b="1">
                <a:solidFill>
                  <a:srgbClr val="233287"/>
                </a:solidFill>
                <a:latin typeface="Calibri"/>
                <a:cs typeface="Calibri"/>
              </a:rPr>
              <a:t>et réseaux sociaux</a:t>
            </a:r>
            <a:endParaRPr lang="fr-FR">
              <a:solidFill>
                <a:srgbClr val="233287"/>
              </a:solidFill>
              <a:latin typeface="Calibri"/>
              <a:cs typeface="Calibri"/>
            </a:endParaRPr>
          </a:p>
        </p:txBody>
      </p:sp>
      <p:sp>
        <p:nvSpPr>
          <p:cNvPr id="7" name="Espace réservé du texte 6"/>
          <p:cNvSpPr>
            <a:spLocks noGrp="1"/>
          </p:cNvSpPr>
          <p:nvPr>
            <p:ph type="body" sz="quarter" idx="10"/>
          </p:nvPr>
        </p:nvSpPr>
        <p:spPr>
          <a:xfrm>
            <a:off x="628650" y="2787651"/>
            <a:ext cx="5307605" cy="1735112"/>
          </a:xfrm>
        </p:spPr>
        <p:txBody>
          <a:bodyPr lIns="0" tIns="0" rIns="0" bIns="0" anchor="t"/>
          <a:lstStyle/>
          <a:p>
            <a:r>
              <a:rPr lang="fr-FR">
                <a:latin typeface="Calibri"/>
                <a:cs typeface="Calibri"/>
              </a:rPr>
              <a:t>A DISPOSITION DES ENSEIGNANTS</a:t>
            </a:r>
          </a:p>
          <a:p>
            <a:endParaRPr lang="fr-FR">
              <a:latin typeface="Calibri"/>
              <a:cs typeface="Calibri"/>
            </a:endParaRPr>
          </a:p>
          <a:p>
            <a:endParaRPr lang="fr-FR">
              <a:latin typeface="Calibri"/>
              <a:cs typeface="Calibri"/>
            </a:endParaRPr>
          </a:p>
          <a:p>
            <a:endParaRPr lang="fr-FR" b="0">
              <a:latin typeface="Calibri"/>
              <a:cs typeface="Calibri"/>
            </a:endParaRPr>
          </a:p>
          <a:p>
            <a:r>
              <a:rPr lang="fr-FR" b="0">
                <a:latin typeface="Calibri"/>
                <a:cs typeface="Calibri"/>
              </a:rPr>
              <a:t>Edition 2023</a:t>
            </a:r>
            <a:endParaRPr lang="fr-FR">
              <a:latin typeface="Calibri"/>
              <a:cs typeface="Calibri"/>
            </a:endParaRPr>
          </a:p>
          <a:p>
            <a:endParaRPr lang="fr-FR" b="0">
              <a:latin typeface="Calibri"/>
              <a:cs typeface="Calibri"/>
            </a:endParaRPr>
          </a:p>
          <a:p>
            <a:endParaRPr lang="fr-FR">
              <a:latin typeface="Calibri"/>
              <a:cs typeface="Calibri"/>
            </a:endParaRPr>
          </a:p>
        </p:txBody>
      </p:sp>
      <p:pic>
        <p:nvPicPr>
          <p:cNvPr id="9" name="Image 4">
            <a:extLst>
              <a:ext uri="{FF2B5EF4-FFF2-40B4-BE49-F238E27FC236}">
                <a16:creationId xmlns:a16="http://schemas.microsoft.com/office/drawing/2014/main" id="{1CAB9114-01C6-429E-9B01-7638E201A00A}"/>
              </a:ext>
            </a:extLst>
          </p:cNvPr>
          <p:cNvPicPr>
            <a:picLocks noChangeAspect="1"/>
          </p:cNvPicPr>
          <p:nvPr/>
        </p:nvPicPr>
        <p:blipFill>
          <a:blip r:embed="rId2"/>
          <a:stretch>
            <a:fillRect/>
          </a:stretch>
        </p:blipFill>
        <p:spPr>
          <a:xfrm>
            <a:off x="4062996" y="206675"/>
            <a:ext cx="872993" cy="722234"/>
          </a:xfrm>
          <a:prstGeom prst="rect">
            <a:avLst/>
          </a:prstGeom>
        </p:spPr>
      </p:pic>
      <p:pic>
        <p:nvPicPr>
          <p:cNvPr id="10" name="Image 22">
            <a:extLst>
              <a:ext uri="{FF2B5EF4-FFF2-40B4-BE49-F238E27FC236}">
                <a16:creationId xmlns:a16="http://schemas.microsoft.com/office/drawing/2014/main" id="{7CB29C54-A4B6-4813-8B67-092B7D313F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8620" y="1408666"/>
            <a:ext cx="771963" cy="722234"/>
          </a:xfrm>
          <a:prstGeom prst="rect">
            <a:avLst/>
          </a:prstGeom>
        </p:spPr>
      </p:pic>
      <p:pic>
        <p:nvPicPr>
          <p:cNvPr id="11" name="Image 5" descr="Une image contenant moniteur, écran, regardant, sombre&#10;&#10;Description générée automatiquement">
            <a:extLst>
              <a:ext uri="{FF2B5EF4-FFF2-40B4-BE49-F238E27FC236}">
                <a16:creationId xmlns:a16="http://schemas.microsoft.com/office/drawing/2014/main" id="{2EBC4762-EBB8-47D4-9A75-EA0A345C7C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2491" y="654219"/>
            <a:ext cx="895903" cy="754447"/>
          </a:xfrm>
          <a:prstGeom prst="rect">
            <a:avLst/>
          </a:prstGeom>
        </p:spPr>
      </p:pic>
      <p:pic>
        <p:nvPicPr>
          <p:cNvPr id="3" name="Image 2">
            <a:extLst>
              <a:ext uri="{FF2B5EF4-FFF2-40B4-BE49-F238E27FC236}">
                <a16:creationId xmlns:a16="http://schemas.microsoft.com/office/drawing/2014/main" id="{7DBF5A59-FC9D-402C-B545-B255677D292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785476" y="683402"/>
            <a:ext cx="864031" cy="806179"/>
          </a:xfrm>
          <a:prstGeom prst="ellipse">
            <a:avLst/>
          </a:prstGeom>
          <a:ln>
            <a:noFill/>
          </a:ln>
          <a:effectLst>
            <a:softEdge rad="112500"/>
          </a:effectLst>
        </p:spPr>
      </p:pic>
      <p:pic>
        <p:nvPicPr>
          <p:cNvPr id="4" name="Image 3">
            <a:extLst>
              <a:ext uri="{FF2B5EF4-FFF2-40B4-BE49-F238E27FC236}">
                <a16:creationId xmlns:a16="http://schemas.microsoft.com/office/drawing/2014/main" id="{368EB6E3-FBC6-4E58-AE86-0CA3FF4263F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162119" y="276295"/>
            <a:ext cx="773870" cy="667535"/>
          </a:xfrm>
          <a:prstGeom prst="ellipse">
            <a:avLst/>
          </a:prstGeom>
          <a:ln>
            <a:noFill/>
          </a:ln>
          <a:effectLst>
            <a:softEdge rad="112500"/>
          </a:effectLst>
        </p:spPr>
      </p:pic>
      <p:pic>
        <p:nvPicPr>
          <p:cNvPr id="12" name="Picture 4">
            <a:extLst>
              <a:ext uri="{FF2B5EF4-FFF2-40B4-BE49-F238E27FC236}">
                <a16:creationId xmlns:a16="http://schemas.microsoft.com/office/drawing/2014/main" id="{76D49EDA-BEC7-4099-8C25-6BC9D2A6FD0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607772" y="1442527"/>
            <a:ext cx="765282" cy="78191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6E4ADAE1-FB29-4463-B903-9F83F5743D18}"/>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470165" y="4025580"/>
            <a:ext cx="823953" cy="103994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1DD180F9-597F-453F-8FA8-82442B16F12A}"/>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73793" y="4634309"/>
            <a:ext cx="786710" cy="41345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90CB9E32-71B2-40F1-B614-8CCDC18648B7}"/>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678621" y="4545430"/>
            <a:ext cx="535264" cy="51933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a:extLst>
              <a:ext uri="{FF2B5EF4-FFF2-40B4-BE49-F238E27FC236}">
                <a16:creationId xmlns:a16="http://schemas.microsoft.com/office/drawing/2014/main" id="{17E63F46-FCDA-451A-AE61-7E5DF35D6E83}"/>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44944" y="4536140"/>
            <a:ext cx="519048" cy="53033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a:extLst>
              <a:ext uri="{FF2B5EF4-FFF2-40B4-BE49-F238E27FC236}">
                <a16:creationId xmlns:a16="http://schemas.microsoft.com/office/drawing/2014/main" id="{41DA1021-02DE-44AC-837D-FA3D72E8A3EC}"/>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864877" y="4578955"/>
            <a:ext cx="303891" cy="47025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a:extLst>
              <a:ext uri="{FF2B5EF4-FFF2-40B4-BE49-F238E27FC236}">
                <a16:creationId xmlns:a16="http://schemas.microsoft.com/office/drawing/2014/main" id="{CCB44198-73D9-401E-9971-6770B9CFED69}"/>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185678" y="4351064"/>
            <a:ext cx="303891" cy="71607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a:extLst>
              <a:ext uri="{FF2B5EF4-FFF2-40B4-BE49-F238E27FC236}">
                <a16:creationId xmlns:a16="http://schemas.microsoft.com/office/drawing/2014/main" id="{214FD2A0-E448-48AE-B2B9-86D9C41EFD4E}"/>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510931" y="4460563"/>
            <a:ext cx="564615" cy="58719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a:extLst>
              <a:ext uri="{FF2B5EF4-FFF2-40B4-BE49-F238E27FC236}">
                <a16:creationId xmlns:a16="http://schemas.microsoft.com/office/drawing/2014/main" id="{784CD7D4-C9F0-4E7D-A40B-2DE94E9445C9}"/>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456091" y="4433853"/>
            <a:ext cx="513356" cy="600626"/>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0B475506-8028-4399-94E1-FDF6E361885B}"/>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4462534" y="3927713"/>
            <a:ext cx="2672490" cy="1138304"/>
          </a:xfrm>
          <a:prstGeom prst="rect">
            <a:avLst/>
          </a:prstGeom>
        </p:spPr>
      </p:pic>
      <p:sp>
        <p:nvSpPr>
          <p:cNvPr id="2" name="Rectangle 1">
            <a:extLst>
              <a:ext uri="{FF2B5EF4-FFF2-40B4-BE49-F238E27FC236}">
                <a16:creationId xmlns:a16="http://schemas.microsoft.com/office/drawing/2014/main" id="{2E4DFD24-A7E1-A328-19D2-4D7F9E2C646F}"/>
              </a:ext>
            </a:extLst>
          </p:cNvPr>
          <p:cNvSpPr/>
          <p:nvPr/>
        </p:nvSpPr>
        <p:spPr>
          <a:xfrm>
            <a:off x="7516091" y="3823855"/>
            <a:ext cx="1482965" cy="1240909"/>
          </a:xfrm>
          <a:prstGeom prst="rect">
            <a:avLst/>
          </a:prstGeom>
          <a:solidFill>
            <a:srgbClr val="FEED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Image 19" descr="Une image contenant texte&#10;&#10;Description générée automatiquement">
            <a:extLst>
              <a:ext uri="{FF2B5EF4-FFF2-40B4-BE49-F238E27FC236}">
                <a16:creationId xmlns:a16="http://schemas.microsoft.com/office/drawing/2014/main" id="{2F9C3273-6FBB-9735-E2F8-3FAFF5746718}"/>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078858" y="3677874"/>
            <a:ext cx="2309410" cy="1735112"/>
          </a:xfrm>
          <a:prstGeom prst="rect">
            <a:avLst/>
          </a:prstGeom>
        </p:spPr>
      </p:pic>
    </p:spTree>
    <p:extLst>
      <p:ext uri="{BB962C8B-B14F-4D97-AF65-F5344CB8AC3E}">
        <p14:creationId xmlns:p14="http://schemas.microsoft.com/office/powerpoint/2010/main" val="3447003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8C9BBB1-FD5B-4365-A99D-8901CFA278D8}"/>
              </a:ext>
            </a:extLst>
          </p:cNvPr>
          <p:cNvSpPr txBox="1"/>
          <p:nvPr/>
        </p:nvSpPr>
        <p:spPr>
          <a:xfrm>
            <a:off x="1234238" y="79481"/>
            <a:ext cx="6675336" cy="384721"/>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2500" b="1" dirty="0">
                <a:solidFill>
                  <a:srgbClr val="233287"/>
                </a:solidFill>
                <a:latin typeface="Calibri"/>
                <a:cs typeface="Calibri"/>
              </a:rPr>
              <a:t>Application Métiers et Formations</a:t>
            </a:r>
            <a:endParaRPr lang="fr-FR" dirty="0" err="1"/>
          </a:p>
        </p:txBody>
      </p:sp>
      <p:sp>
        <p:nvSpPr>
          <p:cNvPr id="2" name="ZoneTexte 1">
            <a:extLst>
              <a:ext uri="{FF2B5EF4-FFF2-40B4-BE49-F238E27FC236}">
                <a16:creationId xmlns:a16="http://schemas.microsoft.com/office/drawing/2014/main" id="{9AE3A3B1-1CD8-445F-A8C2-594D3B28C9C7}"/>
              </a:ext>
            </a:extLst>
          </p:cNvPr>
          <p:cNvSpPr txBox="1"/>
          <p:nvPr/>
        </p:nvSpPr>
        <p:spPr>
          <a:xfrm>
            <a:off x="111212" y="626302"/>
            <a:ext cx="8519982" cy="215444"/>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400" b="1" cap="all" dirty="0">
                <a:solidFill>
                  <a:srgbClr val="5B9BD5"/>
                </a:solidFill>
                <a:latin typeface="Calibri"/>
                <a:ea typeface="Roboto"/>
                <a:cs typeface="Arial"/>
              </a:rPr>
              <a:t>UNE NOUVELLE APPLICATION POUR FAIRE DÉCOUVRIR AUX JEUNES LES MÉTIERS DE LA CHIMIE</a:t>
            </a:r>
            <a:endParaRPr lang="en-US" sz="1400" dirty="0">
              <a:latin typeface="Calibri"/>
              <a:cs typeface="Calibri"/>
            </a:endParaRPr>
          </a:p>
        </p:txBody>
      </p:sp>
      <p:sp>
        <p:nvSpPr>
          <p:cNvPr id="3" name="ZoneTexte 2">
            <a:extLst>
              <a:ext uri="{FF2B5EF4-FFF2-40B4-BE49-F238E27FC236}">
                <a16:creationId xmlns:a16="http://schemas.microsoft.com/office/drawing/2014/main" id="{0DB97B0E-C247-47DE-B4D2-6845483294D9}"/>
              </a:ext>
            </a:extLst>
          </p:cNvPr>
          <p:cNvSpPr txBox="1"/>
          <p:nvPr/>
        </p:nvSpPr>
        <p:spPr>
          <a:xfrm>
            <a:off x="273394" y="3094164"/>
            <a:ext cx="7112144" cy="1661993"/>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600" b="1" u="sng" dirty="0" err="1">
                <a:solidFill>
                  <a:srgbClr val="233287"/>
                </a:solidFill>
                <a:latin typeface="Calibri"/>
                <a:ea typeface="Roboto"/>
                <a:cs typeface="Calibri"/>
              </a:rPr>
              <a:t>Véritable</a:t>
            </a:r>
            <a:r>
              <a:rPr lang="en-US" sz="1600" b="1" u="sng" dirty="0">
                <a:solidFill>
                  <a:srgbClr val="233287"/>
                </a:solidFill>
                <a:latin typeface="Calibri"/>
                <a:ea typeface="Roboto"/>
                <a:cs typeface="Calibri"/>
              </a:rPr>
              <a:t> </a:t>
            </a:r>
            <a:r>
              <a:rPr lang="en-US" sz="1600" b="1" u="sng" dirty="0" err="1">
                <a:solidFill>
                  <a:srgbClr val="233287"/>
                </a:solidFill>
                <a:latin typeface="Calibri"/>
                <a:ea typeface="Roboto"/>
                <a:cs typeface="Calibri"/>
              </a:rPr>
              <a:t>outil</a:t>
            </a:r>
            <a:r>
              <a:rPr lang="en-US" sz="1600" b="1" u="sng" dirty="0">
                <a:solidFill>
                  <a:srgbClr val="233287"/>
                </a:solidFill>
                <a:latin typeface="Calibri"/>
                <a:ea typeface="Roboto"/>
                <a:cs typeface="Calibri"/>
              </a:rPr>
              <a:t> de </a:t>
            </a:r>
            <a:r>
              <a:rPr lang="en-US" sz="1600" b="1" u="sng" dirty="0" err="1">
                <a:solidFill>
                  <a:srgbClr val="233287"/>
                </a:solidFill>
                <a:latin typeface="Calibri"/>
                <a:ea typeface="Roboto"/>
                <a:cs typeface="Calibri"/>
              </a:rPr>
              <a:t>découverte</a:t>
            </a:r>
            <a:r>
              <a:rPr lang="en-US" sz="1600" b="1" u="sng" dirty="0">
                <a:solidFill>
                  <a:srgbClr val="233287"/>
                </a:solidFill>
                <a:latin typeface="Calibri"/>
                <a:ea typeface="Roboto"/>
                <a:cs typeface="Calibri"/>
              </a:rPr>
              <a:t> et </a:t>
            </a:r>
            <a:r>
              <a:rPr lang="en-US" sz="1600" b="1" u="sng" dirty="0" err="1">
                <a:solidFill>
                  <a:srgbClr val="233287"/>
                </a:solidFill>
                <a:latin typeface="Calibri"/>
                <a:ea typeface="Roboto"/>
                <a:cs typeface="Calibri"/>
              </a:rPr>
              <a:t>d’orientation</a:t>
            </a:r>
            <a:r>
              <a:rPr lang="en-US" sz="1600" b="1" u="sng" dirty="0">
                <a:solidFill>
                  <a:srgbClr val="233287"/>
                </a:solidFill>
                <a:latin typeface="Calibri"/>
                <a:ea typeface="Roboto"/>
                <a:cs typeface="Calibri"/>
              </a:rPr>
              <a:t>, </a:t>
            </a:r>
            <a:r>
              <a:rPr lang="en-US" sz="1600" b="1" u="sng" dirty="0" err="1">
                <a:solidFill>
                  <a:srgbClr val="233287"/>
                </a:solidFill>
                <a:latin typeface="Calibri"/>
                <a:ea typeface="Roboto"/>
                <a:cs typeface="Calibri"/>
              </a:rPr>
              <a:t>cette</a:t>
            </a:r>
            <a:r>
              <a:rPr lang="en-US" sz="1600" b="1" u="sng" dirty="0">
                <a:solidFill>
                  <a:srgbClr val="233287"/>
                </a:solidFill>
                <a:latin typeface="Calibri"/>
                <a:ea typeface="Roboto"/>
                <a:cs typeface="Calibri"/>
              </a:rPr>
              <a:t> application propose :</a:t>
            </a:r>
            <a:endParaRPr lang="en-US" sz="1600" dirty="0">
              <a:solidFill>
                <a:srgbClr val="233287"/>
              </a:solidFill>
              <a:latin typeface="Calibri"/>
              <a:ea typeface="Roboto"/>
              <a:cs typeface="Calibri"/>
            </a:endParaRPr>
          </a:p>
          <a:p>
            <a:pPr algn="ctr"/>
            <a:endParaRPr lang="en-US" sz="1600" b="1" u="sng" dirty="0">
              <a:solidFill>
                <a:srgbClr val="5F3C86"/>
              </a:solidFill>
              <a:latin typeface="Calibri"/>
              <a:ea typeface="Roboto"/>
              <a:cs typeface="Calibri"/>
            </a:endParaRPr>
          </a:p>
          <a:p>
            <a:pPr marL="171450" indent="-171450">
              <a:buFont typeface="Wingdings"/>
              <a:buChar char="ü"/>
            </a:pPr>
            <a:r>
              <a:rPr lang="en-US" sz="1200" dirty="0">
                <a:solidFill>
                  <a:srgbClr val="233287"/>
                </a:solidFill>
                <a:latin typeface="Calibri"/>
                <a:ea typeface="Roboto"/>
                <a:cs typeface="Calibri"/>
              </a:rPr>
              <a:t>un </a:t>
            </a:r>
            <a:r>
              <a:rPr lang="en-US" sz="1200" b="1" dirty="0" err="1">
                <a:solidFill>
                  <a:srgbClr val="00CCA0"/>
                </a:solidFill>
                <a:latin typeface="Calibri"/>
                <a:ea typeface="Roboto"/>
                <a:cs typeface="Calibri"/>
              </a:rPr>
              <a:t>quizz</a:t>
            </a:r>
            <a:r>
              <a:rPr lang="en-US" sz="1200" b="1" dirty="0">
                <a:solidFill>
                  <a:srgbClr val="00CCA0"/>
                </a:solidFill>
                <a:latin typeface="Calibri"/>
                <a:ea typeface="Roboto"/>
                <a:cs typeface="Calibri"/>
              </a:rPr>
              <a:t> </a:t>
            </a:r>
            <a:r>
              <a:rPr lang="en-US" sz="1200" b="1" dirty="0" err="1">
                <a:solidFill>
                  <a:srgbClr val="00CCA0"/>
                </a:solidFill>
                <a:latin typeface="Calibri"/>
                <a:ea typeface="Roboto"/>
                <a:cs typeface="Calibri"/>
              </a:rPr>
              <a:t>ludique</a:t>
            </a:r>
            <a:r>
              <a:rPr lang="en-US" sz="1200" b="1" dirty="0">
                <a:solidFill>
                  <a:srgbClr val="00CCA0"/>
                </a:solidFill>
                <a:latin typeface="Calibri"/>
                <a:ea typeface="Roboto"/>
                <a:cs typeface="Calibri"/>
              </a:rPr>
              <a:t> </a:t>
            </a:r>
            <a:r>
              <a:rPr lang="en-US" sz="1200" dirty="0" err="1">
                <a:solidFill>
                  <a:srgbClr val="233287"/>
                </a:solidFill>
                <a:latin typeface="Calibri"/>
                <a:ea typeface="Roboto"/>
                <a:cs typeface="Calibri"/>
              </a:rPr>
              <a:t>suggérant</a:t>
            </a:r>
            <a:r>
              <a:rPr lang="en-US" sz="1200" dirty="0">
                <a:solidFill>
                  <a:srgbClr val="233287"/>
                </a:solidFill>
                <a:latin typeface="Calibri"/>
                <a:ea typeface="Roboto"/>
                <a:cs typeface="Calibri"/>
              </a:rPr>
              <a:t> des métiers de la Chimie en lien avec les </a:t>
            </a:r>
            <a:r>
              <a:rPr lang="en-US" sz="1200" dirty="0" err="1">
                <a:solidFill>
                  <a:srgbClr val="233287"/>
                </a:solidFill>
                <a:latin typeface="Calibri"/>
                <a:ea typeface="Roboto"/>
                <a:cs typeface="Calibri"/>
              </a:rPr>
              <a:t>goûts</a:t>
            </a:r>
            <a:r>
              <a:rPr lang="en-US" sz="1200" dirty="0">
                <a:solidFill>
                  <a:srgbClr val="233287"/>
                </a:solidFill>
                <a:latin typeface="Calibri"/>
                <a:ea typeface="Roboto"/>
                <a:cs typeface="Calibri"/>
              </a:rPr>
              <a:t> et les </a:t>
            </a:r>
            <a:r>
              <a:rPr lang="en-US" sz="1200" dirty="0" err="1">
                <a:solidFill>
                  <a:srgbClr val="233287"/>
                </a:solidFill>
                <a:latin typeface="Calibri"/>
                <a:ea typeface="Roboto"/>
                <a:cs typeface="Calibri"/>
              </a:rPr>
              <a:t>compétences</a:t>
            </a:r>
            <a:r>
              <a:rPr lang="en-US" sz="1200" dirty="0">
                <a:solidFill>
                  <a:srgbClr val="233287"/>
                </a:solidFill>
                <a:latin typeface="Calibri"/>
                <a:ea typeface="Roboto"/>
                <a:cs typeface="Calibri"/>
              </a:rPr>
              <a:t> du </a:t>
            </a:r>
            <a:r>
              <a:rPr lang="en-US" sz="1200" dirty="0" err="1">
                <a:solidFill>
                  <a:srgbClr val="233287"/>
                </a:solidFill>
                <a:latin typeface="Calibri"/>
                <a:ea typeface="Roboto"/>
                <a:cs typeface="Calibri"/>
              </a:rPr>
              <a:t>jeune</a:t>
            </a:r>
            <a:endParaRPr lang="en-US" sz="1200" dirty="0">
              <a:solidFill>
                <a:srgbClr val="233287"/>
              </a:solidFill>
              <a:latin typeface="Calibri"/>
              <a:ea typeface="Roboto"/>
              <a:cs typeface="Calibri"/>
            </a:endParaRPr>
          </a:p>
          <a:p>
            <a:pPr marL="171450" indent="-171450">
              <a:buFont typeface="Wingdings"/>
              <a:buChar char="ü"/>
            </a:pPr>
            <a:r>
              <a:rPr lang="en-US" sz="1200" dirty="0">
                <a:solidFill>
                  <a:srgbClr val="233287"/>
                </a:solidFill>
                <a:latin typeface="Calibri"/>
                <a:ea typeface="Roboto"/>
                <a:cs typeface="Calibri"/>
              </a:rPr>
              <a:t>un </a:t>
            </a:r>
            <a:r>
              <a:rPr lang="en-US" sz="1200" b="1" dirty="0" err="1">
                <a:solidFill>
                  <a:srgbClr val="00CCA0"/>
                </a:solidFill>
                <a:latin typeface="Calibri"/>
                <a:ea typeface="Roboto"/>
                <a:cs typeface="Calibri"/>
              </a:rPr>
              <a:t>annuaire</a:t>
            </a:r>
            <a:r>
              <a:rPr lang="en-US" sz="1200" b="1" dirty="0">
                <a:solidFill>
                  <a:srgbClr val="00CCA0"/>
                </a:solidFill>
                <a:latin typeface="Calibri"/>
                <a:ea typeface="Roboto"/>
                <a:cs typeface="Calibri"/>
              </a:rPr>
              <a:t> des métiers</a:t>
            </a:r>
            <a:r>
              <a:rPr lang="en-US" sz="1200" b="1" dirty="0">
                <a:solidFill>
                  <a:srgbClr val="233287"/>
                </a:solidFill>
                <a:latin typeface="Calibri"/>
                <a:ea typeface="Roboto"/>
                <a:cs typeface="Calibri"/>
              </a:rPr>
              <a:t> </a:t>
            </a:r>
            <a:r>
              <a:rPr lang="en-US" sz="1200" dirty="0">
                <a:solidFill>
                  <a:srgbClr val="233287"/>
                </a:solidFill>
                <a:latin typeface="Calibri"/>
                <a:ea typeface="Roboto"/>
                <a:cs typeface="Calibri"/>
              </a:rPr>
              <a:t>par </a:t>
            </a:r>
            <a:r>
              <a:rPr lang="en-US" sz="1200" dirty="0" err="1">
                <a:solidFill>
                  <a:srgbClr val="233287"/>
                </a:solidFill>
                <a:latin typeface="Calibri"/>
                <a:ea typeface="Roboto"/>
                <a:cs typeface="Calibri"/>
              </a:rPr>
              <a:t>famille</a:t>
            </a:r>
            <a:r>
              <a:rPr lang="en-US" sz="1200" dirty="0">
                <a:solidFill>
                  <a:srgbClr val="233287"/>
                </a:solidFill>
                <a:latin typeface="Calibri"/>
                <a:ea typeface="Roboto"/>
                <a:cs typeface="Calibri"/>
              </a:rPr>
              <a:t> de métiers et par </a:t>
            </a:r>
            <a:r>
              <a:rPr lang="en-US" sz="1200" dirty="0" err="1">
                <a:solidFill>
                  <a:srgbClr val="233287"/>
                </a:solidFill>
                <a:latin typeface="Calibri"/>
                <a:ea typeface="Roboto"/>
                <a:cs typeface="Calibri"/>
              </a:rPr>
              <a:t>niveau</a:t>
            </a:r>
            <a:r>
              <a:rPr lang="en-US" sz="1200" dirty="0">
                <a:solidFill>
                  <a:srgbClr val="233287"/>
                </a:solidFill>
                <a:latin typeface="Calibri"/>
                <a:ea typeface="Roboto"/>
                <a:cs typeface="Calibri"/>
              </a:rPr>
              <a:t> </a:t>
            </a:r>
            <a:r>
              <a:rPr lang="en-US" sz="1200" dirty="0" err="1">
                <a:solidFill>
                  <a:srgbClr val="233287"/>
                </a:solidFill>
                <a:latin typeface="Calibri"/>
                <a:ea typeface="Roboto"/>
                <a:cs typeface="Calibri"/>
              </a:rPr>
              <a:t>d’étude</a:t>
            </a:r>
            <a:endParaRPr lang="en-US" sz="1200" dirty="0">
              <a:latin typeface="Calibri"/>
              <a:ea typeface="Roboto"/>
              <a:cs typeface="Calibri"/>
            </a:endParaRPr>
          </a:p>
          <a:p>
            <a:pPr marL="171450" indent="-171450">
              <a:buFont typeface="Wingdings"/>
              <a:buChar char="ü"/>
            </a:pPr>
            <a:r>
              <a:rPr lang="en-US" sz="1200" dirty="0">
                <a:solidFill>
                  <a:srgbClr val="233287"/>
                </a:solidFill>
                <a:latin typeface="Calibri"/>
                <a:ea typeface="Roboto"/>
                <a:cs typeface="Calibri"/>
              </a:rPr>
              <a:t>un </a:t>
            </a:r>
            <a:r>
              <a:rPr lang="en-US" sz="1200" b="1" dirty="0" err="1">
                <a:solidFill>
                  <a:srgbClr val="00CCA0"/>
                </a:solidFill>
                <a:latin typeface="Calibri"/>
                <a:ea typeface="Roboto"/>
                <a:cs typeface="Calibri"/>
              </a:rPr>
              <a:t>annuaire</a:t>
            </a:r>
            <a:r>
              <a:rPr lang="en-US" sz="1200" b="1" dirty="0">
                <a:solidFill>
                  <a:srgbClr val="00CCA0"/>
                </a:solidFill>
                <a:latin typeface="Calibri"/>
                <a:ea typeface="Roboto"/>
                <a:cs typeface="Calibri"/>
              </a:rPr>
              <a:t> des formations</a:t>
            </a:r>
            <a:r>
              <a:rPr lang="en-US" sz="1200" b="1" dirty="0">
                <a:solidFill>
                  <a:srgbClr val="233287"/>
                </a:solidFill>
                <a:latin typeface="Calibri"/>
                <a:ea typeface="Roboto"/>
                <a:cs typeface="Calibri"/>
              </a:rPr>
              <a:t> </a:t>
            </a:r>
            <a:r>
              <a:rPr lang="en-US" sz="1200" dirty="0">
                <a:solidFill>
                  <a:srgbClr val="233287"/>
                </a:solidFill>
                <a:latin typeface="Calibri"/>
                <a:ea typeface="Roboto"/>
                <a:cs typeface="Calibri"/>
              </a:rPr>
              <a:t>par </a:t>
            </a:r>
            <a:r>
              <a:rPr lang="en-US" sz="1200" dirty="0" err="1">
                <a:solidFill>
                  <a:srgbClr val="233287"/>
                </a:solidFill>
                <a:latin typeface="Calibri"/>
                <a:ea typeface="Roboto"/>
                <a:cs typeface="Calibri"/>
              </a:rPr>
              <a:t>niveau</a:t>
            </a:r>
            <a:r>
              <a:rPr lang="en-US" sz="1200" dirty="0">
                <a:solidFill>
                  <a:srgbClr val="233287"/>
                </a:solidFill>
                <a:latin typeface="Calibri"/>
                <a:ea typeface="Roboto"/>
                <a:cs typeface="Calibri"/>
              </a:rPr>
              <a:t> </a:t>
            </a:r>
            <a:r>
              <a:rPr lang="en-US" sz="1200" dirty="0" err="1">
                <a:solidFill>
                  <a:srgbClr val="233287"/>
                </a:solidFill>
                <a:latin typeface="Calibri"/>
                <a:ea typeface="Roboto"/>
                <a:cs typeface="Calibri"/>
              </a:rPr>
              <a:t>d’étude</a:t>
            </a:r>
            <a:r>
              <a:rPr lang="en-US" sz="1200" dirty="0">
                <a:solidFill>
                  <a:srgbClr val="233287"/>
                </a:solidFill>
                <a:latin typeface="Calibri"/>
                <a:ea typeface="Roboto"/>
                <a:cs typeface="Calibri"/>
              </a:rPr>
              <a:t>, </a:t>
            </a:r>
            <a:r>
              <a:rPr lang="en-US" sz="1200" dirty="0" err="1">
                <a:solidFill>
                  <a:srgbClr val="233287"/>
                </a:solidFill>
                <a:latin typeface="Calibri"/>
                <a:ea typeface="Roboto"/>
                <a:cs typeface="Calibri"/>
              </a:rPr>
              <a:t>région</a:t>
            </a:r>
            <a:r>
              <a:rPr lang="en-US" sz="1200" dirty="0">
                <a:solidFill>
                  <a:srgbClr val="233287"/>
                </a:solidFill>
                <a:latin typeface="Calibri"/>
                <a:ea typeface="Roboto"/>
                <a:cs typeface="Calibri"/>
              </a:rPr>
              <a:t>, </a:t>
            </a:r>
            <a:r>
              <a:rPr lang="en-US" sz="1200" dirty="0" err="1">
                <a:solidFill>
                  <a:srgbClr val="233287"/>
                </a:solidFill>
                <a:latin typeface="Calibri"/>
                <a:ea typeface="Roboto"/>
                <a:cs typeface="Calibri"/>
              </a:rPr>
              <a:t>famille</a:t>
            </a:r>
            <a:r>
              <a:rPr lang="en-US" sz="1200" dirty="0">
                <a:solidFill>
                  <a:srgbClr val="233287"/>
                </a:solidFill>
                <a:latin typeface="Calibri"/>
                <a:ea typeface="Roboto"/>
                <a:cs typeface="Calibri"/>
              </a:rPr>
              <a:t> de métiers et </a:t>
            </a:r>
            <a:r>
              <a:rPr lang="en-US" sz="1200" dirty="0" err="1">
                <a:solidFill>
                  <a:srgbClr val="233287"/>
                </a:solidFill>
                <a:latin typeface="Calibri"/>
                <a:ea typeface="Roboto"/>
                <a:cs typeface="Calibri"/>
              </a:rPr>
              <a:t>dispensées</a:t>
            </a:r>
            <a:r>
              <a:rPr lang="en-US" sz="1200" dirty="0">
                <a:solidFill>
                  <a:srgbClr val="233287"/>
                </a:solidFill>
                <a:latin typeface="Calibri"/>
                <a:ea typeface="Roboto"/>
                <a:cs typeface="Calibri"/>
              </a:rPr>
              <a:t> en alternance </a:t>
            </a:r>
            <a:r>
              <a:rPr lang="en-US" sz="1200" dirty="0" err="1">
                <a:solidFill>
                  <a:srgbClr val="233287"/>
                </a:solidFill>
                <a:latin typeface="Calibri"/>
                <a:ea typeface="Roboto"/>
                <a:cs typeface="Calibri"/>
              </a:rPr>
              <a:t>ou</a:t>
            </a:r>
            <a:r>
              <a:rPr lang="en-US" sz="1200" dirty="0">
                <a:solidFill>
                  <a:srgbClr val="233287"/>
                </a:solidFill>
                <a:latin typeface="Calibri"/>
                <a:ea typeface="Roboto"/>
                <a:cs typeface="Calibri"/>
              </a:rPr>
              <a:t> non</a:t>
            </a:r>
            <a:endParaRPr lang="en-US" dirty="0"/>
          </a:p>
          <a:p>
            <a:pPr algn="ctr"/>
            <a:br>
              <a:rPr lang="en-US" sz="1200" dirty="0">
                <a:latin typeface="Calibri"/>
                <a:cs typeface="Calibri"/>
              </a:rPr>
            </a:br>
            <a:r>
              <a:rPr lang="en-US" sz="1400" b="1" dirty="0" err="1">
                <a:solidFill>
                  <a:srgbClr val="233287"/>
                </a:solidFill>
                <a:latin typeface="Calibri"/>
                <a:ea typeface="Roboto"/>
                <a:cs typeface="Calibri"/>
              </a:rPr>
              <a:t>L’application</a:t>
            </a:r>
            <a:r>
              <a:rPr lang="en-US" sz="1400" b="1" dirty="0">
                <a:solidFill>
                  <a:srgbClr val="233287"/>
                </a:solidFill>
                <a:latin typeface="Calibri"/>
                <a:ea typeface="Roboto"/>
                <a:cs typeface="Calibri"/>
              </a:rPr>
              <a:t> des Métiers de la Chimie est accessible sur </a:t>
            </a:r>
            <a:r>
              <a:rPr lang="en-US" sz="1400" b="1" dirty="0" err="1">
                <a:solidFill>
                  <a:srgbClr val="233287"/>
                </a:solidFill>
                <a:latin typeface="Calibri"/>
                <a:ea typeface="Roboto"/>
                <a:cs typeface="Calibri"/>
              </a:rPr>
              <a:t>tous</a:t>
            </a:r>
            <a:r>
              <a:rPr lang="en-US" sz="1400" b="1" dirty="0">
                <a:solidFill>
                  <a:srgbClr val="233287"/>
                </a:solidFill>
                <a:latin typeface="Calibri"/>
                <a:ea typeface="Roboto"/>
                <a:cs typeface="Calibri"/>
              </a:rPr>
              <a:t> les </a:t>
            </a:r>
            <a:r>
              <a:rPr lang="en-US" sz="1400" b="1" dirty="0" err="1">
                <a:solidFill>
                  <a:srgbClr val="233287"/>
                </a:solidFill>
                <a:latin typeface="Calibri"/>
                <a:ea typeface="Roboto"/>
                <a:cs typeface="Calibri"/>
              </a:rPr>
              <a:t>appareils</a:t>
            </a:r>
            <a:r>
              <a:rPr lang="en-US" sz="1400" b="1" dirty="0">
                <a:solidFill>
                  <a:srgbClr val="233287"/>
                </a:solidFill>
                <a:latin typeface="Calibri"/>
                <a:ea typeface="Roboto"/>
                <a:cs typeface="Calibri"/>
              </a:rPr>
              <a:t> : </a:t>
            </a:r>
          </a:p>
          <a:p>
            <a:pPr algn="ctr"/>
            <a:r>
              <a:rPr lang="en-US" sz="1400" b="1" dirty="0">
                <a:solidFill>
                  <a:srgbClr val="9A1D36"/>
                </a:solidFill>
                <a:latin typeface="Calibri"/>
                <a:ea typeface="Roboto"/>
                <a:cs typeface="Calibri"/>
                <a:hlinkClick r:id="rId2"/>
              </a:rPr>
              <a:t>https://orientation.lesmetiersdelachimie.com/</a:t>
            </a:r>
            <a:endParaRPr lang="fr-FR" sz="1400" dirty="0"/>
          </a:p>
        </p:txBody>
      </p:sp>
      <p:pic>
        <p:nvPicPr>
          <p:cNvPr id="4" name="Image 5">
            <a:extLst>
              <a:ext uri="{FF2B5EF4-FFF2-40B4-BE49-F238E27FC236}">
                <a16:creationId xmlns:a16="http://schemas.microsoft.com/office/drawing/2014/main" id="{219BF96E-0208-436D-BAC2-B27A6B56C2EE}"/>
              </a:ext>
            </a:extLst>
          </p:cNvPr>
          <p:cNvPicPr>
            <a:picLocks noChangeAspect="1"/>
          </p:cNvPicPr>
          <p:nvPr/>
        </p:nvPicPr>
        <p:blipFill rotWithShape="1">
          <a:blip r:embed="rId3"/>
          <a:srcRect l="49242"/>
          <a:stretch/>
        </p:blipFill>
        <p:spPr>
          <a:xfrm>
            <a:off x="2100451" y="1593260"/>
            <a:ext cx="2077434" cy="1356970"/>
          </a:xfrm>
          <a:prstGeom prst="rect">
            <a:avLst/>
          </a:prstGeom>
        </p:spPr>
      </p:pic>
      <p:sp>
        <p:nvSpPr>
          <p:cNvPr id="7" name="ZoneTexte 6">
            <a:extLst>
              <a:ext uri="{FF2B5EF4-FFF2-40B4-BE49-F238E27FC236}">
                <a16:creationId xmlns:a16="http://schemas.microsoft.com/office/drawing/2014/main" id="{387C463A-67A5-4D5F-8961-1DAB4586E993}"/>
              </a:ext>
            </a:extLst>
          </p:cNvPr>
          <p:cNvSpPr txBox="1"/>
          <p:nvPr/>
        </p:nvSpPr>
        <p:spPr>
          <a:xfrm>
            <a:off x="381646" y="895329"/>
            <a:ext cx="8512260" cy="553998"/>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200" dirty="0">
                <a:solidFill>
                  <a:srgbClr val="233287"/>
                </a:solidFill>
                <a:latin typeface="Calibri"/>
                <a:cs typeface="Calibri"/>
              </a:rPr>
              <a:t>La Chimie est </a:t>
            </a:r>
            <a:r>
              <a:rPr lang="en-US" sz="1200" dirty="0" err="1">
                <a:solidFill>
                  <a:srgbClr val="233287"/>
                </a:solidFill>
                <a:latin typeface="Calibri"/>
                <a:cs typeface="Calibri"/>
              </a:rPr>
              <a:t>une</a:t>
            </a:r>
            <a:r>
              <a:rPr lang="en-US" sz="1200" dirty="0">
                <a:solidFill>
                  <a:srgbClr val="233287"/>
                </a:solidFill>
                <a:latin typeface="Calibri"/>
                <a:cs typeface="Calibri"/>
              </a:rPr>
              <a:t> </a:t>
            </a:r>
            <a:r>
              <a:rPr lang="en-US" sz="1200" dirty="0" err="1">
                <a:solidFill>
                  <a:srgbClr val="233287"/>
                </a:solidFill>
                <a:latin typeface="Calibri"/>
                <a:cs typeface="Calibri"/>
              </a:rPr>
              <a:t>industrie</a:t>
            </a:r>
            <a:r>
              <a:rPr lang="en-US" sz="1200" dirty="0">
                <a:solidFill>
                  <a:srgbClr val="233287"/>
                </a:solidFill>
                <a:latin typeface="Calibri"/>
                <a:cs typeface="Calibri"/>
              </a:rPr>
              <a:t> </a:t>
            </a:r>
            <a:r>
              <a:rPr lang="en-US" sz="1200" dirty="0" err="1">
                <a:solidFill>
                  <a:srgbClr val="233287"/>
                </a:solidFill>
                <a:latin typeface="Calibri"/>
                <a:cs typeface="Calibri"/>
              </a:rPr>
              <a:t>d’avenir</a:t>
            </a:r>
            <a:r>
              <a:rPr lang="en-US" sz="1200" dirty="0">
                <a:solidFill>
                  <a:srgbClr val="233287"/>
                </a:solidFill>
                <a:latin typeface="Calibri"/>
                <a:cs typeface="Calibri"/>
              </a:rPr>
              <a:t> qui </a:t>
            </a:r>
            <a:r>
              <a:rPr lang="en-US" sz="1200" dirty="0" err="1">
                <a:solidFill>
                  <a:srgbClr val="233287"/>
                </a:solidFill>
                <a:latin typeface="Calibri"/>
                <a:cs typeface="Calibri"/>
              </a:rPr>
              <a:t>recrutera</a:t>
            </a:r>
            <a:r>
              <a:rPr lang="en-US" sz="1200" dirty="0">
                <a:solidFill>
                  <a:srgbClr val="233287"/>
                </a:solidFill>
                <a:latin typeface="Calibri"/>
                <a:cs typeface="Calibri"/>
              </a:rPr>
              <a:t> </a:t>
            </a:r>
            <a:r>
              <a:rPr lang="en-US" sz="1200" b="1" dirty="0">
                <a:solidFill>
                  <a:srgbClr val="00CCA0"/>
                </a:solidFill>
                <a:latin typeface="Calibri"/>
                <a:cs typeface="Calibri"/>
              </a:rPr>
              <a:t>120 000 nouveaux </a:t>
            </a:r>
            <a:r>
              <a:rPr lang="en-US" sz="1200" b="1" dirty="0" err="1">
                <a:solidFill>
                  <a:srgbClr val="00CCA0"/>
                </a:solidFill>
                <a:latin typeface="Calibri"/>
                <a:cs typeface="Calibri"/>
              </a:rPr>
              <a:t>collaborateurs</a:t>
            </a:r>
            <a:r>
              <a:rPr lang="en-US" sz="1200" b="1" dirty="0">
                <a:solidFill>
                  <a:srgbClr val="00CCA0"/>
                </a:solidFill>
                <a:latin typeface="Calibri"/>
                <a:cs typeface="Calibri"/>
              </a:rPr>
              <a:t> </a:t>
            </a:r>
            <a:r>
              <a:rPr lang="en-US" sz="1200" b="1" dirty="0" err="1">
                <a:solidFill>
                  <a:srgbClr val="00CCA0"/>
                </a:solidFill>
                <a:latin typeface="Calibri"/>
                <a:cs typeface="Calibri"/>
              </a:rPr>
              <a:t>d'ici</a:t>
            </a:r>
            <a:r>
              <a:rPr lang="en-US" sz="1200" b="1" dirty="0">
                <a:solidFill>
                  <a:srgbClr val="00CCA0"/>
                </a:solidFill>
                <a:latin typeface="Calibri"/>
                <a:cs typeface="Calibri"/>
              </a:rPr>
              <a:t> les 5 </a:t>
            </a:r>
            <a:r>
              <a:rPr lang="en-US" sz="1200" b="1" dirty="0" err="1">
                <a:solidFill>
                  <a:srgbClr val="00CCA0"/>
                </a:solidFill>
                <a:latin typeface="Calibri"/>
                <a:cs typeface="Calibri"/>
              </a:rPr>
              <a:t>prochaines</a:t>
            </a:r>
            <a:r>
              <a:rPr lang="en-US" sz="1200" b="1" dirty="0">
                <a:solidFill>
                  <a:srgbClr val="00CCA0"/>
                </a:solidFill>
                <a:latin typeface="Calibri"/>
                <a:cs typeface="Calibri"/>
              </a:rPr>
              <a:t> </a:t>
            </a:r>
            <a:r>
              <a:rPr lang="en-US" sz="1200" b="1" dirty="0" err="1">
                <a:solidFill>
                  <a:srgbClr val="00CCA0"/>
                </a:solidFill>
                <a:latin typeface="Calibri"/>
                <a:cs typeface="Calibri"/>
              </a:rPr>
              <a:t>années</a:t>
            </a:r>
            <a:r>
              <a:rPr lang="en-US" sz="1200" dirty="0">
                <a:solidFill>
                  <a:srgbClr val="233287"/>
                </a:solidFill>
                <a:latin typeface="Calibri"/>
                <a:cs typeface="Calibri"/>
              </a:rPr>
              <a:t>. Pour faire </a:t>
            </a:r>
            <a:r>
              <a:rPr lang="en-US" sz="1200" dirty="0" err="1">
                <a:solidFill>
                  <a:srgbClr val="233287"/>
                </a:solidFill>
                <a:latin typeface="Calibri"/>
                <a:cs typeface="Calibri"/>
              </a:rPr>
              <a:t>découvrir</a:t>
            </a:r>
            <a:r>
              <a:rPr lang="en-US" sz="1200" dirty="0">
                <a:solidFill>
                  <a:srgbClr val="233287"/>
                </a:solidFill>
                <a:latin typeface="Calibri"/>
                <a:cs typeface="Calibri"/>
              </a:rPr>
              <a:t> aux </a:t>
            </a:r>
            <a:r>
              <a:rPr lang="en-US" sz="1200" dirty="0" err="1">
                <a:solidFill>
                  <a:srgbClr val="233287"/>
                </a:solidFill>
                <a:latin typeface="Calibri"/>
                <a:cs typeface="Calibri"/>
              </a:rPr>
              <a:t>jeunes</a:t>
            </a:r>
            <a:r>
              <a:rPr lang="en-US" sz="1200" dirty="0">
                <a:solidFill>
                  <a:srgbClr val="233287"/>
                </a:solidFill>
                <a:latin typeface="Calibri"/>
                <a:cs typeface="Calibri"/>
              </a:rPr>
              <a:t> la </a:t>
            </a:r>
            <a:r>
              <a:rPr lang="en-US" sz="1200" dirty="0" err="1">
                <a:solidFill>
                  <a:srgbClr val="233287"/>
                </a:solidFill>
                <a:latin typeface="Calibri"/>
                <a:cs typeface="Calibri"/>
              </a:rPr>
              <a:t>variété</a:t>
            </a:r>
            <a:r>
              <a:rPr lang="en-US" sz="1200" dirty="0">
                <a:solidFill>
                  <a:srgbClr val="233287"/>
                </a:solidFill>
                <a:latin typeface="Calibri"/>
                <a:cs typeface="Calibri"/>
              </a:rPr>
              <a:t> des métiers </a:t>
            </a:r>
            <a:r>
              <a:rPr lang="en-US" sz="1200" dirty="0" err="1">
                <a:solidFill>
                  <a:srgbClr val="233287"/>
                </a:solidFill>
                <a:latin typeface="Calibri"/>
                <a:cs typeface="Calibri"/>
              </a:rPr>
              <a:t>qu’offre</a:t>
            </a:r>
            <a:r>
              <a:rPr lang="en-US" sz="1200" dirty="0">
                <a:solidFill>
                  <a:srgbClr val="233287"/>
                </a:solidFill>
                <a:latin typeface="Calibri"/>
                <a:cs typeface="Calibri"/>
              </a:rPr>
              <a:t> le </a:t>
            </a:r>
            <a:r>
              <a:rPr lang="en-US" sz="1200" dirty="0" err="1">
                <a:solidFill>
                  <a:srgbClr val="233287"/>
                </a:solidFill>
                <a:latin typeface="Calibri"/>
                <a:cs typeface="Calibri"/>
              </a:rPr>
              <a:t>secteur</a:t>
            </a:r>
            <a:r>
              <a:rPr lang="en-US" sz="1200" dirty="0">
                <a:solidFill>
                  <a:srgbClr val="233287"/>
                </a:solidFill>
                <a:latin typeface="Calibri"/>
                <a:cs typeface="Calibri"/>
              </a:rPr>
              <a:t> et les formations </a:t>
            </a:r>
            <a:r>
              <a:rPr lang="en-US" sz="1200" dirty="0" err="1">
                <a:solidFill>
                  <a:srgbClr val="233287"/>
                </a:solidFill>
                <a:latin typeface="Calibri"/>
                <a:cs typeface="Calibri"/>
              </a:rPr>
              <a:t>proposées</a:t>
            </a:r>
            <a:r>
              <a:rPr lang="en-US" sz="1200" dirty="0">
                <a:solidFill>
                  <a:srgbClr val="233287"/>
                </a:solidFill>
                <a:latin typeface="Calibri"/>
                <a:cs typeface="Calibri"/>
              </a:rPr>
              <a:t> en France, les </a:t>
            </a:r>
            <a:r>
              <a:rPr lang="en-US" sz="1200" dirty="0" err="1">
                <a:solidFill>
                  <a:srgbClr val="233287"/>
                </a:solidFill>
                <a:latin typeface="Calibri"/>
                <a:cs typeface="Calibri"/>
              </a:rPr>
              <a:t>industriels</a:t>
            </a:r>
            <a:r>
              <a:rPr lang="en-US" sz="1200" dirty="0">
                <a:solidFill>
                  <a:srgbClr val="233287"/>
                </a:solidFill>
                <a:latin typeface="Calibri"/>
                <a:cs typeface="Calibri"/>
              </a:rPr>
              <a:t> de la Chimie </a:t>
            </a:r>
            <a:r>
              <a:rPr lang="en-US" sz="1200" dirty="0" err="1">
                <a:solidFill>
                  <a:srgbClr val="233287"/>
                </a:solidFill>
                <a:latin typeface="Calibri"/>
                <a:cs typeface="Calibri"/>
              </a:rPr>
              <a:t>lancent</a:t>
            </a:r>
            <a:r>
              <a:rPr lang="en-US" sz="1200" dirty="0">
                <a:solidFill>
                  <a:srgbClr val="233287"/>
                </a:solidFill>
                <a:latin typeface="Calibri"/>
                <a:cs typeface="Calibri"/>
              </a:rPr>
              <a:t> </a:t>
            </a:r>
            <a:r>
              <a:rPr lang="en-US" sz="1200" dirty="0" err="1">
                <a:solidFill>
                  <a:srgbClr val="233287"/>
                </a:solidFill>
                <a:latin typeface="Calibri"/>
                <a:cs typeface="Calibri"/>
              </a:rPr>
              <a:t>une</a:t>
            </a:r>
            <a:r>
              <a:rPr lang="en-US" sz="1200" dirty="0">
                <a:solidFill>
                  <a:srgbClr val="233287"/>
                </a:solidFill>
                <a:latin typeface="Calibri"/>
                <a:cs typeface="Calibri"/>
              </a:rPr>
              <a:t> </a:t>
            </a:r>
            <a:r>
              <a:rPr lang="en-US" sz="1200" b="1" dirty="0">
                <a:solidFill>
                  <a:srgbClr val="00CCA0"/>
                </a:solidFill>
                <a:latin typeface="Calibri"/>
                <a:cs typeface="Calibri"/>
              </a:rPr>
              <a:t>application </a:t>
            </a:r>
            <a:r>
              <a:rPr lang="en-US" sz="1200" b="1" dirty="0" err="1">
                <a:solidFill>
                  <a:srgbClr val="00CCA0"/>
                </a:solidFill>
                <a:latin typeface="Calibri"/>
                <a:cs typeface="Calibri"/>
              </a:rPr>
              <a:t>d’orientation</a:t>
            </a:r>
            <a:r>
              <a:rPr lang="en-US" sz="1200" b="1" dirty="0">
                <a:solidFill>
                  <a:srgbClr val="00CCA0"/>
                </a:solidFill>
                <a:latin typeface="Calibri"/>
                <a:cs typeface="Calibri"/>
              </a:rPr>
              <a:t> en </a:t>
            </a:r>
            <a:r>
              <a:rPr lang="en-US" sz="1200" b="1" dirty="0" err="1">
                <a:solidFill>
                  <a:srgbClr val="00CCA0"/>
                </a:solidFill>
                <a:latin typeface="Calibri"/>
                <a:cs typeface="Calibri"/>
              </a:rPr>
              <a:t>ligne</a:t>
            </a:r>
            <a:r>
              <a:rPr lang="en-US" sz="1200" b="1" dirty="0">
                <a:solidFill>
                  <a:srgbClr val="00CCA0"/>
                </a:solidFill>
                <a:latin typeface="Calibri"/>
                <a:cs typeface="Calibri"/>
              </a:rPr>
              <a:t> </a:t>
            </a:r>
            <a:r>
              <a:rPr lang="en-US" sz="1200" dirty="0" err="1">
                <a:solidFill>
                  <a:srgbClr val="233287"/>
                </a:solidFill>
                <a:latin typeface="Calibri"/>
                <a:cs typeface="Calibri"/>
              </a:rPr>
              <a:t>inédite</a:t>
            </a:r>
            <a:r>
              <a:rPr lang="en-US" sz="1200" dirty="0">
                <a:solidFill>
                  <a:srgbClr val="233287"/>
                </a:solidFill>
                <a:latin typeface="Calibri"/>
                <a:cs typeface="Calibri"/>
              </a:rPr>
              <a:t>, simple et </a:t>
            </a:r>
            <a:r>
              <a:rPr lang="en-US" sz="1200" dirty="0" err="1">
                <a:solidFill>
                  <a:srgbClr val="233287"/>
                </a:solidFill>
                <a:latin typeface="Calibri"/>
                <a:cs typeface="Calibri"/>
              </a:rPr>
              <a:t>ludique</a:t>
            </a:r>
            <a:r>
              <a:rPr lang="en-US" sz="1200" dirty="0">
                <a:solidFill>
                  <a:srgbClr val="233287"/>
                </a:solidFill>
                <a:latin typeface="Calibri"/>
                <a:cs typeface="Calibri"/>
              </a:rPr>
              <a:t>.</a:t>
            </a:r>
            <a:r>
              <a:rPr lang="fr-FR" sz="1200" dirty="0">
                <a:solidFill>
                  <a:srgbClr val="233287"/>
                </a:solidFill>
                <a:latin typeface="Calibri"/>
                <a:ea typeface="Roboto"/>
                <a:cs typeface="Calibri"/>
              </a:rPr>
              <a:t>​</a:t>
            </a:r>
            <a:endParaRPr lang="en-US" dirty="0">
              <a:solidFill>
                <a:srgbClr val="425167"/>
              </a:solidFill>
              <a:latin typeface="Georgia" panose="02040502050405020303"/>
              <a:ea typeface="Roboto"/>
              <a:cs typeface="Calibri"/>
            </a:endParaRPr>
          </a:p>
        </p:txBody>
      </p:sp>
      <p:pic>
        <p:nvPicPr>
          <p:cNvPr id="6" name="Image 5">
            <a:extLst>
              <a:ext uri="{FF2B5EF4-FFF2-40B4-BE49-F238E27FC236}">
                <a16:creationId xmlns:a16="http://schemas.microsoft.com/office/drawing/2014/main" id="{17221D84-A4E0-4EBF-86CA-8D46494BE655}"/>
              </a:ext>
            </a:extLst>
          </p:cNvPr>
          <p:cNvPicPr>
            <a:picLocks noChangeAspect="1"/>
          </p:cNvPicPr>
          <p:nvPr/>
        </p:nvPicPr>
        <p:blipFill rotWithShape="1">
          <a:blip r:embed="rId4"/>
          <a:srcRect l="37540" t="13914" r="5200"/>
          <a:stretch/>
        </p:blipFill>
        <p:spPr>
          <a:xfrm>
            <a:off x="7710995" y="3333123"/>
            <a:ext cx="1159611" cy="1184073"/>
          </a:xfrm>
          <a:prstGeom prst="rect">
            <a:avLst/>
          </a:prstGeom>
        </p:spPr>
      </p:pic>
      <p:pic>
        <p:nvPicPr>
          <p:cNvPr id="8" name="Image 5">
            <a:extLst>
              <a:ext uri="{FF2B5EF4-FFF2-40B4-BE49-F238E27FC236}">
                <a16:creationId xmlns:a16="http://schemas.microsoft.com/office/drawing/2014/main" id="{33F1AB73-F427-4E01-8B71-421FD672E603}"/>
              </a:ext>
            </a:extLst>
          </p:cNvPr>
          <p:cNvPicPr>
            <a:picLocks noChangeAspect="1"/>
          </p:cNvPicPr>
          <p:nvPr/>
        </p:nvPicPr>
        <p:blipFill rotWithShape="1">
          <a:blip r:embed="rId3"/>
          <a:srcRect l="3187" r="51939"/>
          <a:stretch/>
        </p:blipFill>
        <p:spPr>
          <a:xfrm>
            <a:off x="5206934" y="1593260"/>
            <a:ext cx="1836615" cy="1356970"/>
          </a:xfrm>
          <a:prstGeom prst="rect">
            <a:avLst/>
          </a:prstGeom>
        </p:spPr>
      </p:pic>
    </p:spTree>
    <p:extLst>
      <p:ext uri="{BB962C8B-B14F-4D97-AF65-F5344CB8AC3E}">
        <p14:creationId xmlns:p14="http://schemas.microsoft.com/office/powerpoint/2010/main" val="928863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437601B-A256-4F7C-B5A2-44EC329CD3B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7" name="Espace réservé du texte 6"/>
          <p:cNvSpPr>
            <a:spLocks noGrp="1"/>
          </p:cNvSpPr>
          <p:nvPr>
            <p:ph type="body" sz="quarter" idx="10"/>
          </p:nvPr>
        </p:nvSpPr>
        <p:spPr>
          <a:xfrm>
            <a:off x="628650" y="1893014"/>
            <a:ext cx="6388100" cy="1735112"/>
          </a:xfrm>
        </p:spPr>
        <p:txBody>
          <a:bodyPr lIns="0" tIns="0" rIns="0" bIns="0" anchor="t"/>
          <a:lstStyle/>
          <a:p>
            <a:r>
              <a:rPr lang="fr-FR" sz="1400" b="1">
                <a:solidFill>
                  <a:schemeClr val="bg1"/>
                </a:solidFill>
                <a:latin typeface="Calibri"/>
                <a:cs typeface="Calibri"/>
              </a:rPr>
              <a:t>Opérations Métiers et Animations Chimie</a:t>
            </a:r>
          </a:p>
          <a:p>
            <a:r>
              <a:rPr lang="fr-FR" sz="1400" b="1">
                <a:solidFill>
                  <a:schemeClr val="bg1"/>
                </a:solidFill>
                <a:latin typeface="Calibri"/>
                <a:cs typeface="Calibri"/>
              </a:rPr>
              <a:t>Supports Vidéos et Chaînes YouTube</a:t>
            </a:r>
          </a:p>
          <a:p>
            <a:r>
              <a:rPr lang="fr-FR" sz="1400" b="1">
                <a:solidFill>
                  <a:schemeClr val="bg1"/>
                </a:solidFill>
                <a:latin typeface="Calibri"/>
                <a:cs typeface="Calibri"/>
              </a:rPr>
              <a:t>Sites Internet et réseaux sociaux</a:t>
            </a:r>
          </a:p>
          <a:p>
            <a:r>
              <a:rPr lang="fr-FR" sz="1400" b="1">
                <a:solidFill>
                  <a:schemeClr val="bg1"/>
                </a:solidFill>
                <a:latin typeface="Calibri"/>
                <a:cs typeface="Calibri"/>
              </a:rPr>
              <a:t>Documentation et Brochures</a:t>
            </a:r>
          </a:p>
          <a:p>
            <a:r>
              <a:rPr lang="fr-FR" sz="1400" b="1">
                <a:solidFill>
                  <a:schemeClr val="bg1"/>
                </a:solidFill>
                <a:latin typeface="Calibri"/>
                <a:cs typeface="Calibri"/>
              </a:rPr>
              <a:t>Expositions Panneaux et Totems</a:t>
            </a:r>
          </a:p>
          <a:p>
            <a:endParaRPr lang="fr-FR" sz="1200">
              <a:solidFill>
                <a:schemeClr val="bg1"/>
              </a:solidFill>
              <a:latin typeface="Calibri"/>
              <a:cs typeface="Calibri"/>
            </a:endParaRPr>
          </a:p>
          <a:p>
            <a:endParaRPr lang="fr-FR" b="0">
              <a:latin typeface="Calibri"/>
              <a:cs typeface="Calibri"/>
            </a:endParaRPr>
          </a:p>
          <a:p>
            <a:endParaRPr lang="fr-FR">
              <a:latin typeface="Calibri"/>
              <a:cs typeface="Calibri"/>
            </a:endParaRPr>
          </a:p>
        </p:txBody>
      </p:sp>
      <p:pic>
        <p:nvPicPr>
          <p:cNvPr id="15" name="Picture 2">
            <a:extLst>
              <a:ext uri="{FF2B5EF4-FFF2-40B4-BE49-F238E27FC236}">
                <a16:creationId xmlns:a16="http://schemas.microsoft.com/office/drawing/2014/main" id="{5166263B-D2A8-40FD-97B4-927C17683F8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70165" y="4025580"/>
            <a:ext cx="823953" cy="103994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E97F914E-2C2B-47F9-99CF-FF718F2BCED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73793" y="4634309"/>
            <a:ext cx="786710" cy="4134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B7C21B91-4BE3-458E-8406-BD14C8070FB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78621" y="4545430"/>
            <a:ext cx="535264" cy="5193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a:extLst>
              <a:ext uri="{FF2B5EF4-FFF2-40B4-BE49-F238E27FC236}">
                <a16:creationId xmlns:a16="http://schemas.microsoft.com/office/drawing/2014/main" id="{ACED79F9-4663-4E7C-B7A9-750E697F825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44944" y="4536140"/>
            <a:ext cx="519048" cy="5303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a:extLst>
              <a:ext uri="{FF2B5EF4-FFF2-40B4-BE49-F238E27FC236}">
                <a16:creationId xmlns:a16="http://schemas.microsoft.com/office/drawing/2014/main" id="{89844D22-049C-46AD-9A75-2066E95CEB7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864877" y="4578955"/>
            <a:ext cx="303891" cy="47025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a:extLst>
              <a:ext uri="{FF2B5EF4-FFF2-40B4-BE49-F238E27FC236}">
                <a16:creationId xmlns:a16="http://schemas.microsoft.com/office/drawing/2014/main" id="{C07B8A90-84B1-417A-A536-1F54C078C1C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185678" y="4351064"/>
            <a:ext cx="303891" cy="71607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a:extLst>
              <a:ext uri="{FF2B5EF4-FFF2-40B4-BE49-F238E27FC236}">
                <a16:creationId xmlns:a16="http://schemas.microsoft.com/office/drawing/2014/main" id="{598302AD-EAD8-40E7-A530-F9251A6AF5D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510931" y="4460563"/>
            <a:ext cx="564615" cy="58719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a:extLst>
              <a:ext uri="{FF2B5EF4-FFF2-40B4-BE49-F238E27FC236}">
                <a16:creationId xmlns:a16="http://schemas.microsoft.com/office/drawing/2014/main" id="{B3F07F26-9FE7-46DC-B8D8-3EAAEDF4598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456091" y="4433853"/>
            <a:ext cx="513356" cy="600626"/>
          </a:xfrm>
          <a:prstGeom prst="rect">
            <a:avLst/>
          </a:prstGeom>
          <a:noFill/>
          <a:extLst>
            <a:ext uri="{909E8E84-426E-40DD-AFC4-6F175D3DCCD1}">
              <a14:hiddenFill xmlns:a14="http://schemas.microsoft.com/office/drawing/2010/main">
                <a:solidFill>
                  <a:srgbClr val="FFFFFF"/>
                </a:solidFill>
              </a14:hiddenFill>
            </a:ext>
          </a:extLst>
        </p:spPr>
      </p:pic>
      <p:sp>
        <p:nvSpPr>
          <p:cNvPr id="6" name="Titre 5"/>
          <p:cNvSpPr>
            <a:spLocks noGrp="1"/>
          </p:cNvSpPr>
          <p:nvPr>
            <p:ph type="title"/>
          </p:nvPr>
        </p:nvSpPr>
        <p:spPr>
          <a:xfrm>
            <a:off x="628650" y="140265"/>
            <a:ext cx="8215640" cy="1368152"/>
          </a:xfrm>
        </p:spPr>
        <p:txBody>
          <a:bodyPr/>
          <a:lstStyle/>
          <a:p>
            <a:r>
              <a:rPr lang="fr-FR" b="1">
                <a:latin typeface="Calibri"/>
                <a:cs typeface="Calibri"/>
              </a:rPr>
              <a:t>Sommaire</a:t>
            </a:r>
            <a:endParaRPr lang="fr-FR">
              <a:latin typeface="Calibri"/>
              <a:cs typeface="Calibri"/>
            </a:endParaRPr>
          </a:p>
        </p:txBody>
      </p:sp>
      <p:pic>
        <p:nvPicPr>
          <p:cNvPr id="24" name="Image 23" descr="Une image contenant texte&#10;&#10;Description générée automatiquement">
            <a:extLst>
              <a:ext uri="{FF2B5EF4-FFF2-40B4-BE49-F238E27FC236}">
                <a16:creationId xmlns:a16="http://schemas.microsoft.com/office/drawing/2014/main" id="{464C9E57-CA71-D5AD-90CF-C585DB1A48E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078858" y="3677874"/>
            <a:ext cx="2309410" cy="1735112"/>
          </a:xfrm>
          <a:prstGeom prst="rect">
            <a:avLst/>
          </a:prstGeom>
        </p:spPr>
      </p:pic>
    </p:spTree>
    <p:extLst>
      <p:ext uri="{BB962C8B-B14F-4D97-AF65-F5344CB8AC3E}">
        <p14:creationId xmlns:p14="http://schemas.microsoft.com/office/powerpoint/2010/main" val="1462707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8C9BBB1-FD5B-4365-A99D-8901CFA278D8}"/>
              </a:ext>
            </a:extLst>
          </p:cNvPr>
          <p:cNvSpPr txBox="1"/>
          <p:nvPr/>
        </p:nvSpPr>
        <p:spPr>
          <a:xfrm>
            <a:off x="2222778" y="78813"/>
            <a:ext cx="4690533" cy="384721"/>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2500" b="1" dirty="0">
                <a:solidFill>
                  <a:srgbClr val="233287"/>
                </a:solidFill>
                <a:latin typeface="Roboto"/>
                <a:cs typeface="Calibri"/>
              </a:rPr>
              <a:t>Sites Internet et Chimie</a:t>
            </a:r>
            <a:endParaRPr lang="fr-FR" dirty="0">
              <a:solidFill>
                <a:srgbClr val="233287"/>
              </a:solidFill>
              <a:latin typeface="Roboto"/>
              <a:cs typeface="Calibri"/>
            </a:endParaRPr>
          </a:p>
        </p:txBody>
      </p:sp>
      <p:grpSp>
        <p:nvGrpSpPr>
          <p:cNvPr id="26" name="Groupe 25">
            <a:extLst>
              <a:ext uri="{FF2B5EF4-FFF2-40B4-BE49-F238E27FC236}">
                <a16:creationId xmlns:a16="http://schemas.microsoft.com/office/drawing/2014/main" id="{832E4608-D558-43A5-9915-E1FD913AFEC6}"/>
              </a:ext>
            </a:extLst>
          </p:cNvPr>
          <p:cNvGrpSpPr/>
          <p:nvPr/>
        </p:nvGrpSpPr>
        <p:grpSpPr>
          <a:xfrm>
            <a:off x="2189721" y="2003143"/>
            <a:ext cx="6763866" cy="1119439"/>
            <a:chOff x="2147899" y="1598833"/>
            <a:chExt cx="6763866" cy="1119439"/>
          </a:xfrm>
        </p:grpSpPr>
        <p:pic>
          <p:nvPicPr>
            <p:cNvPr id="2" name="Image 6" descr="Une image contenant texte&#10;&#10;Description générée automatiquement">
              <a:extLst>
                <a:ext uri="{FF2B5EF4-FFF2-40B4-BE49-F238E27FC236}">
                  <a16:creationId xmlns:a16="http://schemas.microsoft.com/office/drawing/2014/main" id="{0EA1B488-2A7C-458E-ADFF-57A57144CDEB}"/>
                </a:ext>
              </a:extLst>
            </p:cNvPr>
            <p:cNvPicPr>
              <a:picLocks noChangeAspect="1"/>
            </p:cNvPicPr>
            <p:nvPr/>
          </p:nvPicPr>
          <p:blipFill>
            <a:blip r:embed="rId2"/>
            <a:stretch>
              <a:fillRect/>
            </a:stretch>
          </p:blipFill>
          <p:spPr>
            <a:xfrm>
              <a:off x="2306039" y="2406722"/>
              <a:ext cx="1327439" cy="204053"/>
            </a:xfrm>
            <a:prstGeom prst="rect">
              <a:avLst/>
            </a:prstGeom>
          </p:spPr>
        </p:pic>
        <p:pic>
          <p:nvPicPr>
            <p:cNvPr id="7" name="Image 8">
              <a:extLst>
                <a:ext uri="{FF2B5EF4-FFF2-40B4-BE49-F238E27FC236}">
                  <a16:creationId xmlns:a16="http://schemas.microsoft.com/office/drawing/2014/main" id="{0C6A4670-A8CC-4541-83DB-6D9C8779548E}"/>
                </a:ext>
              </a:extLst>
            </p:cNvPr>
            <p:cNvPicPr>
              <a:picLocks noChangeAspect="1"/>
            </p:cNvPicPr>
            <p:nvPr/>
          </p:nvPicPr>
          <p:blipFill>
            <a:blip r:embed="rId3"/>
            <a:stretch>
              <a:fillRect/>
            </a:stretch>
          </p:blipFill>
          <p:spPr>
            <a:xfrm>
              <a:off x="5467572" y="2193697"/>
              <a:ext cx="528638" cy="524575"/>
            </a:xfrm>
            <a:prstGeom prst="rect">
              <a:avLst/>
            </a:prstGeom>
          </p:spPr>
        </p:pic>
        <p:pic>
          <p:nvPicPr>
            <p:cNvPr id="18" name="Image 17">
              <a:extLst>
                <a:ext uri="{FF2B5EF4-FFF2-40B4-BE49-F238E27FC236}">
                  <a16:creationId xmlns:a16="http://schemas.microsoft.com/office/drawing/2014/main" id="{A43053CF-FED7-453C-9347-0274B6D29037}"/>
                </a:ext>
              </a:extLst>
            </p:cNvPr>
            <p:cNvPicPr>
              <a:picLocks noChangeAspect="1"/>
            </p:cNvPicPr>
            <p:nvPr/>
          </p:nvPicPr>
          <p:blipFill rotWithShape="1">
            <a:blip r:embed="rId4"/>
            <a:srcRect l="25871" t="12884" r="12146" b="4046"/>
            <a:stretch/>
          </p:blipFill>
          <p:spPr>
            <a:xfrm>
              <a:off x="8134244" y="1606642"/>
              <a:ext cx="777521" cy="762386"/>
            </a:xfrm>
            <a:prstGeom prst="rect">
              <a:avLst/>
            </a:prstGeom>
          </p:spPr>
        </p:pic>
        <p:pic>
          <p:nvPicPr>
            <p:cNvPr id="24" name="Image 23">
              <a:extLst>
                <a:ext uri="{FF2B5EF4-FFF2-40B4-BE49-F238E27FC236}">
                  <a16:creationId xmlns:a16="http://schemas.microsoft.com/office/drawing/2014/main" id="{79938745-88E9-4BBD-B935-4CF73E6D8768}"/>
                </a:ext>
              </a:extLst>
            </p:cNvPr>
            <p:cNvPicPr>
              <a:picLocks noChangeAspect="1"/>
            </p:cNvPicPr>
            <p:nvPr/>
          </p:nvPicPr>
          <p:blipFill>
            <a:blip r:embed="rId5"/>
            <a:stretch>
              <a:fillRect/>
            </a:stretch>
          </p:blipFill>
          <p:spPr>
            <a:xfrm>
              <a:off x="2147899" y="1609613"/>
              <a:ext cx="1643720" cy="772072"/>
            </a:xfrm>
            <a:prstGeom prst="rect">
              <a:avLst/>
            </a:prstGeom>
          </p:spPr>
        </p:pic>
        <p:sp>
          <p:nvSpPr>
            <p:cNvPr id="25" name="Rectangle 24">
              <a:extLst>
                <a:ext uri="{FF2B5EF4-FFF2-40B4-BE49-F238E27FC236}">
                  <a16:creationId xmlns:a16="http://schemas.microsoft.com/office/drawing/2014/main" id="{B422F216-E5BA-482E-A2C4-FED47FD8917E}"/>
                </a:ext>
              </a:extLst>
            </p:cNvPr>
            <p:cNvSpPr/>
            <p:nvPr/>
          </p:nvSpPr>
          <p:spPr>
            <a:xfrm>
              <a:off x="3810557" y="1598833"/>
              <a:ext cx="4371307" cy="1015663"/>
            </a:xfrm>
            <a:prstGeom prst="rect">
              <a:avLst/>
            </a:prstGeom>
          </p:spPr>
          <p:txBody>
            <a:bodyPr wrap="square">
              <a:spAutoFit/>
            </a:bodyPr>
            <a:lstStyle/>
            <a:p>
              <a:pPr lvl="0" algn="just"/>
              <a:r>
                <a:rPr lang="en-US" sz="1200" b="1" kern="0" dirty="0" err="1">
                  <a:solidFill>
                    <a:srgbClr val="243387"/>
                  </a:solidFill>
                  <a:latin typeface="Roboto" panose="02000000000000000000"/>
                </a:rPr>
                <a:t>L'élémentarium</a:t>
              </a:r>
              <a:r>
                <a:rPr lang="en-US" sz="1200" b="1" kern="0" dirty="0">
                  <a:solidFill>
                    <a:srgbClr val="243387"/>
                  </a:solidFill>
                  <a:latin typeface="Roboto" panose="02000000000000000000"/>
                </a:rPr>
                <a:t> : </a:t>
              </a:r>
              <a:r>
                <a:rPr lang="en-US" sz="1200" kern="0" dirty="0">
                  <a:solidFill>
                    <a:srgbClr val="243387"/>
                  </a:solidFill>
                  <a:latin typeface="Roboto" panose="02000000000000000000"/>
                </a:rPr>
                <a:t>site Internet pour tout savoir sur les </a:t>
              </a:r>
              <a:r>
                <a:rPr lang="en-US" sz="1200" kern="0" dirty="0" err="1">
                  <a:solidFill>
                    <a:srgbClr val="243387"/>
                  </a:solidFill>
                  <a:latin typeface="Roboto" panose="02000000000000000000"/>
                </a:rPr>
                <a:t>éléments</a:t>
              </a:r>
              <a:r>
                <a:rPr lang="en-US" sz="1200" kern="0" dirty="0">
                  <a:solidFill>
                    <a:srgbClr val="243387"/>
                  </a:solidFill>
                  <a:latin typeface="Roboto" panose="02000000000000000000"/>
                </a:rPr>
                <a:t> à </a:t>
              </a:r>
              <a:r>
                <a:rPr lang="en-US" sz="1200" kern="0" dirty="0" err="1">
                  <a:solidFill>
                    <a:srgbClr val="243387"/>
                  </a:solidFill>
                  <a:latin typeface="Roboto" panose="02000000000000000000"/>
                </a:rPr>
                <a:t>l’origine</a:t>
              </a:r>
              <a:r>
                <a:rPr lang="en-US" sz="1200" kern="0" dirty="0">
                  <a:solidFill>
                    <a:srgbClr val="243387"/>
                  </a:solidFill>
                  <a:latin typeface="Roboto" panose="02000000000000000000"/>
                </a:rPr>
                <a:t> de </a:t>
              </a:r>
              <a:r>
                <a:rPr lang="en-US" sz="1200" kern="0" dirty="0" err="1">
                  <a:solidFill>
                    <a:srgbClr val="243387"/>
                  </a:solidFill>
                  <a:latin typeface="Roboto" panose="02000000000000000000"/>
                </a:rPr>
                <a:t>notre</a:t>
              </a:r>
              <a:r>
                <a:rPr lang="en-US" sz="1200" kern="0" dirty="0">
                  <a:solidFill>
                    <a:srgbClr val="243387"/>
                  </a:solidFill>
                  <a:latin typeface="Roboto" panose="02000000000000000000"/>
                </a:rPr>
                <a:t> </a:t>
              </a:r>
              <a:r>
                <a:rPr lang="en-US" sz="1200" kern="0" dirty="0" err="1">
                  <a:solidFill>
                    <a:srgbClr val="243387"/>
                  </a:solidFill>
                  <a:latin typeface="Roboto" panose="02000000000000000000"/>
                </a:rPr>
                <a:t>quotidien</a:t>
              </a:r>
              <a:r>
                <a:rPr lang="en-US" sz="1200" kern="0" dirty="0">
                  <a:solidFill>
                    <a:srgbClr val="243387"/>
                  </a:solidFill>
                  <a:latin typeface="Roboto" panose="02000000000000000000"/>
                </a:rPr>
                <a:t> à travers des illustrations </a:t>
              </a:r>
              <a:r>
                <a:rPr lang="en-US" sz="1200" kern="0" dirty="0" err="1">
                  <a:solidFill>
                    <a:srgbClr val="243387"/>
                  </a:solidFill>
                  <a:latin typeface="Roboto" panose="02000000000000000000"/>
                </a:rPr>
                <a:t>concrètes</a:t>
              </a:r>
              <a:r>
                <a:rPr lang="en-US" sz="1200" kern="0" dirty="0">
                  <a:solidFill>
                    <a:srgbClr val="243387"/>
                  </a:solidFill>
                  <a:latin typeface="Roboto" panose="02000000000000000000"/>
                </a:rPr>
                <a:t>, des </a:t>
              </a:r>
              <a:r>
                <a:rPr lang="en-US" sz="1200" kern="0" dirty="0" err="1">
                  <a:solidFill>
                    <a:srgbClr val="243387"/>
                  </a:solidFill>
                  <a:latin typeface="Roboto" panose="02000000000000000000"/>
                </a:rPr>
                <a:t>données</a:t>
              </a:r>
              <a:r>
                <a:rPr lang="en-US" sz="1200" kern="0" dirty="0">
                  <a:solidFill>
                    <a:srgbClr val="243387"/>
                  </a:solidFill>
                  <a:latin typeface="Roboto" panose="02000000000000000000"/>
                </a:rPr>
                <a:t> </a:t>
              </a:r>
              <a:r>
                <a:rPr lang="en-US" sz="1200" kern="0" dirty="0" err="1">
                  <a:solidFill>
                    <a:srgbClr val="243387"/>
                  </a:solidFill>
                  <a:latin typeface="Roboto" panose="02000000000000000000"/>
                </a:rPr>
                <a:t>physico-chimiques</a:t>
              </a:r>
              <a:r>
                <a:rPr lang="en-US" sz="1200" kern="0" dirty="0">
                  <a:solidFill>
                    <a:srgbClr val="243387"/>
                  </a:solidFill>
                  <a:latin typeface="Roboto" panose="02000000000000000000"/>
                </a:rPr>
                <a:t> et des </a:t>
              </a:r>
              <a:r>
                <a:rPr lang="en-US" sz="1200" kern="0" dirty="0" err="1">
                  <a:solidFill>
                    <a:srgbClr val="243387"/>
                  </a:solidFill>
                  <a:latin typeface="Roboto" panose="02000000000000000000"/>
                </a:rPr>
                <a:t>données</a:t>
              </a:r>
              <a:r>
                <a:rPr lang="en-US" sz="1200" kern="0" dirty="0">
                  <a:solidFill>
                    <a:srgbClr val="243387"/>
                  </a:solidFill>
                  <a:latin typeface="Roboto" panose="02000000000000000000"/>
                </a:rPr>
                <a:t> </a:t>
              </a:r>
              <a:r>
                <a:rPr lang="en-US" sz="1200" kern="0" dirty="0" err="1">
                  <a:solidFill>
                    <a:srgbClr val="243387"/>
                  </a:solidFill>
                  <a:latin typeface="Roboto" panose="02000000000000000000"/>
                </a:rPr>
                <a:t>industrielles</a:t>
              </a:r>
              <a:endParaRPr lang="en-US" sz="1200" kern="0" dirty="0">
                <a:latin typeface="Roboto" panose="02000000000000000000"/>
              </a:endParaRPr>
            </a:p>
            <a:p>
              <a:pPr lvl="0"/>
              <a:r>
                <a:rPr lang="en-US" sz="1200" kern="0" dirty="0">
                  <a:latin typeface="Roboto" panose="02000000000000000000"/>
                  <a:hlinkClick r:id="rId6"/>
                </a:rPr>
                <a:t>www.lelementarium.fr</a:t>
              </a:r>
              <a:r>
                <a:rPr lang="en-US" sz="1200" kern="0" dirty="0">
                  <a:latin typeface="Roboto" panose="02000000000000000000"/>
                </a:rPr>
                <a:t> </a:t>
              </a:r>
              <a:endParaRPr lang="en-US" sz="1200" dirty="0">
                <a:latin typeface="Roboto" panose="02000000000000000000"/>
              </a:endParaRPr>
            </a:p>
          </p:txBody>
        </p:sp>
      </p:grpSp>
      <p:pic>
        <p:nvPicPr>
          <p:cNvPr id="8" name="Image 7">
            <a:extLst>
              <a:ext uri="{FF2B5EF4-FFF2-40B4-BE49-F238E27FC236}">
                <a16:creationId xmlns:a16="http://schemas.microsoft.com/office/drawing/2014/main" id="{6829354D-47A6-4982-893B-9FCD82AF4348}"/>
              </a:ext>
            </a:extLst>
          </p:cNvPr>
          <p:cNvPicPr>
            <a:picLocks noChangeAspect="1"/>
          </p:cNvPicPr>
          <p:nvPr/>
        </p:nvPicPr>
        <p:blipFill rotWithShape="1">
          <a:blip r:embed="rId7"/>
          <a:srcRect l="110999" t="10423" r="-69337" b="33941"/>
          <a:stretch/>
        </p:blipFill>
        <p:spPr>
          <a:xfrm>
            <a:off x="5631665" y="1723340"/>
            <a:ext cx="1995146" cy="1918629"/>
          </a:xfrm>
          <a:prstGeom prst="rect">
            <a:avLst/>
          </a:prstGeom>
        </p:spPr>
      </p:pic>
      <p:grpSp>
        <p:nvGrpSpPr>
          <p:cNvPr id="11" name="Groupe 10">
            <a:extLst>
              <a:ext uri="{FF2B5EF4-FFF2-40B4-BE49-F238E27FC236}">
                <a16:creationId xmlns:a16="http://schemas.microsoft.com/office/drawing/2014/main" id="{99A87C44-9349-4FFC-BA41-B536F1950D14}"/>
              </a:ext>
            </a:extLst>
          </p:cNvPr>
          <p:cNvGrpSpPr/>
          <p:nvPr/>
        </p:nvGrpSpPr>
        <p:grpSpPr>
          <a:xfrm>
            <a:off x="190243" y="504011"/>
            <a:ext cx="5381411" cy="861017"/>
            <a:chOff x="190243" y="504011"/>
            <a:chExt cx="5381411" cy="861017"/>
          </a:xfrm>
        </p:grpSpPr>
        <p:grpSp>
          <p:nvGrpSpPr>
            <p:cNvPr id="17" name="Groupe 16">
              <a:extLst>
                <a:ext uri="{FF2B5EF4-FFF2-40B4-BE49-F238E27FC236}">
                  <a16:creationId xmlns:a16="http://schemas.microsoft.com/office/drawing/2014/main" id="{00F6EF6C-B9FE-4257-9E98-03045444B919}"/>
                </a:ext>
              </a:extLst>
            </p:cNvPr>
            <p:cNvGrpSpPr/>
            <p:nvPr/>
          </p:nvGrpSpPr>
          <p:grpSpPr>
            <a:xfrm>
              <a:off x="190243" y="504011"/>
              <a:ext cx="5381411" cy="861017"/>
              <a:chOff x="190243" y="504011"/>
              <a:chExt cx="5381411" cy="861017"/>
            </a:xfrm>
          </p:grpSpPr>
          <p:pic>
            <p:nvPicPr>
              <p:cNvPr id="23" name="Image 16">
                <a:extLst>
                  <a:ext uri="{FF2B5EF4-FFF2-40B4-BE49-F238E27FC236}">
                    <a16:creationId xmlns:a16="http://schemas.microsoft.com/office/drawing/2014/main" id="{9A71711F-5485-4962-9416-2B182AC0FFFE}"/>
                  </a:ext>
                </a:extLst>
              </p:cNvPr>
              <p:cNvPicPr>
                <a:picLocks noChangeAspect="1"/>
              </p:cNvPicPr>
              <p:nvPr/>
            </p:nvPicPr>
            <p:blipFill rotWithShape="1">
              <a:blip r:embed="rId8"/>
              <a:srcRect l="15424" t="12844" r="16709" b="7339"/>
              <a:stretch/>
            </p:blipFill>
            <p:spPr>
              <a:xfrm>
                <a:off x="4528384" y="620791"/>
                <a:ext cx="1043270" cy="688335"/>
              </a:xfrm>
              <a:prstGeom prst="rect">
                <a:avLst/>
              </a:prstGeom>
            </p:spPr>
          </p:pic>
          <p:grpSp>
            <p:nvGrpSpPr>
              <p:cNvPr id="16" name="Groupe 15">
                <a:extLst>
                  <a:ext uri="{FF2B5EF4-FFF2-40B4-BE49-F238E27FC236}">
                    <a16:creationId xmlns:a16="http://schemas.microsoft.com/office/drawing/2014/main" id="{E9832799-D5C1-437D-967D-5F79F8A3CB70}"/>
                  </a:ext>
                </a:extLst>
              </p:cNvPr>
              <p:cNvGrpSpPr/>
              <p:nvPr/>
            </p:nvGrpSpPr>
            <p:grpSpPr>
              <a:xfrm>
                <a:off x="190243" y="504011"/>
                <a:ext cx="3620315" cy="861017"/>
                <a:chOff x="190243" y="504011"/>
                <a:chExt cx="3620315" cy="861017"/>
              </a:xfrm>
            </p:grpSpPr>
            <p:pic>
              <p:nvPicPr>
                <p:cNvPr id="10" name="Image 10" descr="Une image contenant texte&#10;&#10;Description générée automatiquement">
                  <a:hlinkClick r:id="rId9"/>
                  <a:extLst>
                    <a:ext uri="{FF2B5EF4-FFF2-40B4-BE49-F238E27FC236}">
                      <a16:creationId xmlns:a16="http://schemas.microsoft.com/office/drawing/2014/main" id="{5800D48D-82F7-4511-9806-BADAEF6CFE4F}"/>
                    </a:ext>
                  </a:extLst>
                </p:cNvPr>
                <p:cNvPicPr>
                  <a:picLocks noChangeAspect="1"/>
                </p:cNvPicPr>
                <p:nvPr/>
              </p:nvPicPr>
              <p:blipFill>
                <a:blip r:embed="rId10"/>
                <a:stretch>
                  <a:fillRect/>
                </a:stretch>
              </p:blipFill>
              <p:spPr>
                <a:xfrm>
                  <a:off x="190243" y="504011"/>
                  <a:ext cx="885826" cy="846984"/>
                </a:xfrm>
                <a:prstGeom prst="rect">
                  <a:avLst/>
                </a:prstGeom>
              </p:spPr>
            </p:pic>
            <p:sp>
              <p:nvSpPr>
                <p:cNvPr id="3" name="Rectangle 2">
                  <a:extLst>
                    <a:ext uri="{FF2B5EF4-FFF2-40B4-BE49-F238E27FC236}">
                      <a16:creationId xmlns:a16="http://schemas.microsoft.com/office/drawing/2014/main" id="{312B8DD2-E686-4629-8E41-4CF15827C2FB}"/>
                    </a:ext>
                  </a:extLst>
                </p:cNvPr>
                <p:cNvSpPr/>
                <p:nvPr/>
              </p:nvSpPr>
              <p:spPr>
                <a:xfrm>
                  <a:off x="1076069" y="534031"/>
                  <a:ext cx="2734489" cy="830997"/>
                </a:xfrm>
                <a:prstGeom prst="rect">
                  <a:avLst/>
                </a:prstGeom>
              </p:spPr>
              <p:txBody>
                <a:bodyPr wrap="square">
                  <a:spAutoFit/>
                </a:bodyPr>
                <a:lstStyle/>
                <a:p>
                  <a:pPr algn="just" fontAlgn="base"/>
                  <a:r>
                    <a:rPr lang="fr-FR" sz="1200" dirty="0">
                      <a:solidFill>
                        <a:srgbClr val="243387"/>
                      </a:solidFill>
                      <a:latin typeface="Roboto"/>
                      <a:cs typeface="Calibri" panose="020F0502020204030204" pitchFamily="34" charset="0"/>
                    </a:rPr>
                    <a:t>Vous voulez en savoir plus sur les différents métiers de la Chimie et les cursus dédiés ? Rendez-vous sur :</a:t>
                  </a:r>
                  <a:endParaRPr lang="fr-FR" sz="1200" kern="0" dirty="0">
                    <a:solidFill>
                      <a:srgbClr val="243387"/>
                    </a:solidFill>
                    <a:latin typeface="Roboto"/>
                    <a:cs typeface="Calibri" panose="020F0502020204030204" pitchFamily="34" charset="0"/>
                  </a:endParaRPr>
                </a:p>
                <a:p>
                  <a:pPr lvl="0"/>
                  <a:r>
                    <a:rPr lang="en-US" sz="1200" kern="0" dirty="0">
                      <a:solidFill>
                        <a:srgbClr val="0ACC82"/>
                      </a:solidFill>
                      <a:latin typeface="Roboto"/>
                      <a:hlinkClick r:id="rId9"/>
                    </a:rPr>
                    <a:t>www.lesmetiersdelachimie.com</a:t>
                  </a:r>
                  <a:endParaRPr lang="en-US" sz="1200" kern="0" dirty="0">
                    <a:solidFill>
                      <a:srgbClr val="0ACC82"/>
                    </a:solidFill>
                    <a:latin typeface="Roboto"/>
                  </a:endParaRPr>
                </a:p>
              </p:txBody>
            </p:sp>
          </p:grpSp>
        </p:grpSp>
        <p:pic>
          <p:nvPicPr>
            <p:cNvPr id="9" name="Image 8">
              <a:extLst>
                <a:ext uri="{FF2B5EF4-FFF2-40B4-BE49-F238E27FC236}">
                  <a16:creationId xmlns:a16="http://schemas.microsoft.com/office/drawing/2014/main" id="{42C1F2FE-0780-4E61-86C2-48767BC8FAD9}"/>
                </a:ext>
              </a:extLst>
            </p:cNvPr>
            <p:cNvPicPr>
              <a:picLocks noChangeAspect="1"/>
            </p:cNvPicPr>
            <p:nvPr/>
          </p:nvPicPr>
          <p:blipFill rotWithShape="1">
            <a:blip r:embed="rId7"/>
            <a:srcRect l="17114" t="15445" r="31321" b="33509"/>
            <a:stretch/>
          </p:blipFill>
          <p:spPr>
            <a:xfrm>
              <a:off x="3810558" y="614440"/>
              <a:ext cx="689576" cy="688336"/>
            </a:xfrm>
            <a:prstGeom prst="rect">
              <a:avLst/>
            </a:prstGeom>
          </p:spPr>
        </p:pic>
      </p:grpSp>
      <p:grpSp>
        <p:nvGrpSpPr>
          <p:cNvPr id="13" name="Groupe 12">
            <a:extLst>
              <a:ext uri="{FF2B5EF4-FFF2-40B4-BE49-F238E27FC236}">
                <a16:creationId xmlns:a16="http://schemas.microsoft.com/office/drawing/2014/main" id="{05DF4B72-C536-4F02-8FF8-A42B7DD809BA}"/>
              </a:ext>
            </a:extLst>
          </p:cNvPr>
          <p:cNvGrpSpPr/>
          <p:nvPr/>
        </p:nvGrpSpPr>
        <p:grpSpPr>
          <a:xfrm>
            <a:off x="190243" y="3534000"/>
            <a:ext cx="8141674" cy="1405666"/>
            <a:chOff x="190243" y="3455306"/>
            <a:chExt cx="8141674" cy="1405666"/>
          </a:xfrm>
        </p:grpSpPr>
        <p:grpSp>
          <p:nvGrpSpPr>
            <p:cNvPr id="32" name="Groupe 31">
              <a:extLst>
                <a:ext uri="{FF2B5EF4-FFF2-40B4-BE49-F238E27FC236}">
                  <a16:creationId xmlns:a16="http://schemas.microsoft.com/office/drawing/2014/main" id="{98E54126-5669-4535-9551-15CAE8A3BAC2}"/>
                </a:ext>
              </a:extLst>
            </p:cNvPr>
            <p:cNvGrpSpPr/>
            <p:nvPr/>
          </p:nvGrpSpPr>
          <p:grpSpPr>
            <a:xfrm>
              <a:off x="190243" y="3455306"/>
              <a:ext cx="8141674" cy="1395716"/>
              <a:chOff x="190243" y="3455306"/>
              <a:chExt cx="8141674" cy="1395716"/>
            </a:xfrm>
          </p:grpSpPr>
          <p:pic>
            <p:nvPicPr>
              <p:cNvPr id="27" name="Image 26">
                <a:hlinkClick r:id="rId11"/>
                <a:extLst>
                  <a:ext uri="{FF2B5EF4-FFF2-40B4-BE49-F238E27FC236}">
                    <a16:creationId xmlns:a16="http://schemas.microsoft.com/office/drawing/2014/main" id="{01694C18-85C7-4BBD-BFBB-1EA4A2581B85}"/>
                  </a:ext>
                </a:extLst>
              </p:cNvPr>
              <p:cNvPicPr>
                <a:picLocks noChangeAspect="1"/>
              </p:cNvPicPr>
              <p:nvPr/>
            </p:nvPicPr>
            <p:blipFill>
              <a:blip r:embed="rId12"/>
              <a:stretch>
                <a:fillRect/>
              </a:stretch>
            </p:blipFill>
            <p:spPr>
              <a:xfrm>
                <a:off x="190243" y="3502209"/>
                <a:ext cx="1105054" cy="552527"/>
              </a:xfrm>
              <a:prstGeom prst="rect">
                <a:avLst/>
              </a:prstGeom>
            </p:spPr>
          </p:pic>
          <p:sp>
            <p:nvSpPr>
              <p:cNvPr id="28" name="Rectangle 27">
                <a:extLst>
                  <a:ext uri="{FF2B5EF4-FFF2-40B4-BE49-F238E27FC236}">
                    <a16:creationId xmlns:a16="http://schemas.microsoft.com/office/drawing/2014/main" id="{F0213439-F490-494C-A347-53A116E8F507}"/>
                  </a:ext>
                </a:extLst>
              </p:cNvPr>
              <p:cNvSpPr/>
              <p:nvPr/>
            </p:nvSpPr>
            <p:spPr>
              <a:xfrm>
                <a:off x="1295297" y="3455306"/>
                <a:ext cx="3888830" cy="1015663"/>
              </a:xfrm>
              <a:prstGeom prst="rect">
                <a:avLst/>
              </a:prstGeom>
            </p:spPr>
            <p:txBody>
              <a:bodyPr wrap="square">
                <a:spAutoFit/>
              </a:bodyPr>
              <a:lstStyle/>
              <a:p>
                <a:pPr lvl="0" algn="just"/>
                <a:r>
                  <a:rPr lang="en-US" sz="1200" kern="0" dirty="0">
                    <a:solidFill>
                      <a:srgbClr val="243387"/>
                    </a:solidFill>
                    <a:latin typeface="Roboto" panose="02000000000000000000"/>
                  </a:rPr>
                  <a:t>Site </a:t>
                </a:r>
                <a:r>
                  <a:rPr lang="en-US" sz="1200" kern="0" dirty="0" err="1">
                    <a:solidFill>
                      <a:srgbClr val="243387"/>
                    </a:solidFill>
                    <a:latin typeface="Roboto" panose="02000000000000000000"/>
                  </a:rPr>
                  <a:t>dédié</a:t>
                </a:r>
                <a:r>
                  <a:rPr lang="en-US" sz="1200" kern="0" dirty="0">
                    <a:solidFill>
                      <a:srgbClr val="243387"/>
                    </a:solidFill>
                    <a:latin typeface="Roboto" panose="02000000000000000000"/>
                  </a:rPr>
                  <a:t> aux </a:t>
                </a:r>
                <a:r>
                  <a:rPr lang="en-US" sz="1200" kern="0" dirty="0" err="1">
                    <a:solidFill>
                      <a:srgbClr val="243387"/>
                    </a:solidFill>
                    <a:latin typeface="Roboto" panose="02000000000000000000"/>
                  </a:rPr>
                  <a:t>emplois</a:t>
                </a:r>
                <a:r>
                  <a:rPr lang="en-US" sz="1200" kern="0" dirty="0">
                    <a:solidFill>
                      <a:srgbClr val="243387"/>
                    </a:solidFill>
                    <a:latin typeface="Roboto" panose="02000000000000000000"/>
                  </a:rPr>
                  <a:t> dans la </a:t>
                </a:r>
                <a:r>
                  <a:rPr lang="en-US" sz="1200" kern="0" dirty="0" err="1">
                    <a:solidFill>
                      <a:srgbClr val="243387"/>
                    </a:solidFill>
                    <a:latin typeface="Roboto" panose="02000000000000000000"/>
                  </a:rPr>
                  <a:t>chimie</a:t>
                </a:r>
                <a:r>
                  <a:rPr lang="en-US" sz="1200" kern="0" dirty="0">
                    <a:solidFill>
                      <a:srgbClr val="243387"/>
                    </a:solidFill>
                    <a:latin typeface="Roboto" panose="02000000000000000000"/>
                  </a:rPr>
                  <a:t> pour </a:t>
                </a:r>
                <a:r>
                  <a:rPr lang="en-US" sz="1200" kern="0" dirty="0" err="1">
                    <a:solidFill>
                      <a:srgbClr val="243387"/>
                    </a:solidFill>
                    <a:latin typeface="Roboto" panose="02000000000000000000"/>
                  </a:rPr>
                  <a:t>connaitre</a:t>
                </a:r>
                <a:r>
                  <a:rPr lang="en-US" sz="1200" kern="0" dirty="0">
                    <a:solidFill>
                      <a:srgbClr val="243387"/>
                    </a:solidFill>
                    <a:latin typeface="Roboto" panose="02000000000000000000"/>
                  </a:rPr>
                  <a:t> les </a:t>
                </a:r>
                <a:r>
                  <a:rPr lang="en-US" sz="1200" kern="0" dirty="0" err="1">
                    <a:solidFill>
                      <a:srgbClr val="243387"/>
                    </a:solidFill>
                    <a:latin typeface="Roboto" panose="02000000000000000000"/>
                  </a:rPr>
                  <a:t>entreprises</a:t>
                </a:r>
                <a:r>
                  <a:rPr lang="en-US" sz="1200" kern="0" dirty="0">
                    <a:solidFill>
                      <a:srgbClr val="243387"/>
                    </a:solidFill>
                    <a:latin typeface="Roboto" panose="02000000000000000000"/>
                  </a:rPr>
                  <a:t> du </a:t>
                </a:r>
                <a:r>
                  <a:rPr lang="en-US" sz="1200" kern="0" dirty="0" err="1">
                    <a:solidFill>
                      <a:srgbClr val="243387"/>
                    </a:solidFill>
                    <a:latin typeface="Roboto" panose="02000000000000000000"/>
                  </a:rPr>
                  <a:t>secteur</a:t>
                </a:r>
                <a:r>
                  <a:rPr lang="en-US" sz="1200" kern="0" dirty="0">
                    <a:solidFill>
                      <a:srgbClr val="243387"/>
                    </a:solidFill>
                    <a:latin typeface="Roboto" panose="02000000000000000000"/>
                  </a:rPr>
                  <a:t> et </a:t>
                </a:r>
                <a:r>
                  <a:rPr lang="en-US" sz="1200" kern="0" dirty="0" err="1">
                    <a:solidFill>
                      <a:srgbClr val="243387"/>
                    </a:solidFill>
                    <a:latin typeface="Roboto" panose="02000000000000000000"/>
                  </a:rPr>
                  <a:t>faciliter</a:t>
                </a:r>
                <a:r>
                  <a:rPr lang="en-US" sz="1200" kern="0" dirty="0">
                    <a:solidFill>
                      <a:srgbClr val="243387"/>
                    </a:solidFill>
                    <a:latin typeface="Roboto" panose="02000000000000000000"/>
                  </a:rPr>
                  <a:t> la recherche </a:t>
                </a:r>
                <a:r>
                  <a:rPr lang="en-US" sz="1200" kern="0" dirty="0" err="1">
                    <a:solidFill>
                      <a:srgbClr val="243387"/>
                    </a:solidFill>
                    <a:latin typeface="Roboto" panose="02000000000000000000"/>
                  </a:rPr>
                  <a:t>d’emploi</a:t>
                </a:r>
                <a:r>
                  <a:rPr lang="en-US" sz="1200" kern="0" dirty="0">
                    <a:solidFill>
                      <a:srgbClr val="243387"/>
                    </a:solidFill>
                    <a:latin typeface="Roboto" panose="02000000000000000000"/>
                  </a:rPr>
                  <a:t>, d’un stage, d’un </a:t>
                </a:r>
                <a:r>
                  <a:rPr lang="en-US" sz="1200" kern="0" dirty="0" err="1">
                    <a:solidFill>
                      <a:srgbClr val="243387"/>
                    </a:solidFill>
                    <a:latin typeface="Roboto" panose="02000000000000000000"/>
                  </a:rPr>
                  <a:t>contrat</a:t>
                </a:r>
                <a:r>
                  <a:rPr lang="en-US" sz="1200" kern="0" dirty="0">
                    <a:solidFill>
                      <a:srgbClr val="243387"/>
                    </a:solidFill>
                    <a:latin typeface="Roboto" panose="02000000000000000000"/>
                  </a:rPr>
                  <a:t> </a:t>
                </a:r>
                <a:r>
                  <a:rPr lang="en-US" sz="1200" kern="0" dirty="0" err="1">
                    <a:solidFill>
                      <a:srgbClr val="243387"/>
                    </a:solidFill>
                    <a:latin typeface="Roboto" panose="02000000000000000000"/>
                  </a:rPr>
                  <a:t>en</a:t>
                </a:r>
                <a:r>
                  <a:rPr lang="en-US" sz="1200" kern="0" dirty="0">
                    <a:solidFill>
                      <a:srgbClr val="243387"/>
                    </a:solidFill>
                    <a:latin typeface="Roboto" panose="02000000000000000000"/>
                  </a:rPr>
                  <a:t> alternance, </a:t>
                </a:r>
                <a:r>
                  <a:rPr lang="en-US" sz="1200" kern="0" dirty="0" err="1">
                    <a:solidFill>
                      <a:srgbClr val="243387"/>
                    </a:solidFill>
                    <a:latin typeface="Roboto" panose="02000000000000000000"/>
                  </a:rPr>
                  <a:t>déposer</a:t>
                </a:r>
                <a:r>
                  <a:rPr lang="en-US" sz="1200" kern="0" dirty="0">
                    <a:solidFill>
                      <a:srgbClr val="243387"/>
                    </a:solidFill>
                    <a:latin typeface="Roboto" panose="02000000000000000000"/>
                  </a:rPr>
                  <a:t> son CV...</a:t>
                </a:r>
                <a:endParaRPr lang="fr-FR" sz="1200" kern="0" dirty="0">
                  <a:latin typeface="Roboto" panose="02000000000000000000"/>
                </a:endParaRPr>
              </a:p>
              <a:p>
                <a:pPr lvl="0" algn="just"/>
                <a:r>
                  <a:rPr lang="en-US" sz="1200" kern="0" dirty="0">
                    <a:solidFill>
                      <a:srgbClr val="0ACC82"/>
                    </a:solidFill>
                    <a:latin typeface="Roboto" panose="02000000000000000000"/>
                    <a:hlinkClick r:id="rId11"/>
                  </a:rPr>
                  <a:t>https://chimie.work/</a:t>
                </a:r>
                <a:endParaRPr lang="en-US" sz="1200" kern="0" dirty="0">
                  <a:latin typeface="Roboto" panose="02000000000000000000"/>
                </a:endParaRPr>
              </a:p>
            </p:txBody>
          </p:sp>
          <p:pic>
            <p:nvPicPr>
              <p:cNvPr id="31" name="Image 30">
                <a:extLst>
                  <a:ext uri="{FF2B5EF4-FFF2-40B4-BE49-F238E27FC236}">
                    <a16:creationId xmlns:a16="http://schemas.microsoft.com/office/drawing/2014/main" id="{3F04032B-9FEB-4457-8BB8-488AE7EC619F}"/>
                  </a:ext>
                </a:extLst>
              </p:cNvPr>
              <p:cNvPicPr>
                <a:picLocks noChangeAspect="1"/>
              </p:cNvPicPr>
              <p:nvPr/>
            </p:nvPicPr>
            <p:blipFill>
              <a:blip r:embed="rId13"/>
              <a:stretch>
                <a:fillRect/>
              </a:stretch>
            </p:blipFill>
            <p:spPr>
              <a:xfrm>
                <a:off x="5184127" y="3508995"/>
                <a:ext cx="3147790" cy="1342027"/>
              </a:xfrm>
              <a:prstGeom prst="rect">
                <a:avLst/>
              </a:prstGeom>
            </p:spPr>
          </p:pic>
        </p:grpSp>
        <p:pic>
          <p:nvPicPr>
            <p:cNvPr id="12" name="Image 11">
              <a:extLst>
                <a:ext uri="{FF2B5EF4-FFF2-40B4-BE49-F238E27FC236}">
                  <a16:creationId xmlns:a16="http://schemas.microsoft.com/office/drawing/2014/main" id="{B1882CFB-72CA-42A7-9AAD-5ABEEFA4875F}"/>
                </a:ext>
              </a:extLst>
            </p:cNvPr>
            <p:cNvPicPr>
              <a:picLocks noChangeAspect="1"/>
            </p:cNvPicPr>
            <p:nvPr/>
          </p:nvPicPr>
          <p:blipFill rotWithShape="1">
            <a:blip r:embed="rId14"/>
            <a:srcRect l="18447" t="14478" r="33014" b="34581"/>
            <a:stretch/>
          </p:blipFill>
          <p:spPr>
            <a:xfrm>
              <a:off x="4423508" y="4093421"/>
              <a:ext cx="760619" cy="767551"/>
            </a:xfrm>
            <a:prstGeom prst="rect">
              <a:avLst/>
            </a:prstGeom>
          </p:spPr>
        </p:pic>
      </p:grpSp>
    </p:spTree>
    <p:extLst>
      <p:ext uri="{BB962C8B-B14F-4D97-AF65-F5344CB8AC3E}">
        <p14:creationId xmlns:p14="http://schemas.microsoft.com/office/powerpoint/2010/main" val="3172809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8C9BBB1-FD5B-4365-A99D-8901CFA278D8}"/>
              </a:ext>
            </a:extLst>
          </p:cNvPr>
          <p:cNvSpPr txBox="1"/>
          <p:nvPr/>
        </p:nvSpPr>
        <p:spPr>
          <a:xfrm>
            <a:off x="2222778" y="78813"/>
            <a:ext cx="4690533" cy="384721"/>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2500" b="1" dirty="0">
                <a:solidFill>
                  <a:srgbClr val="233287"/>
                </a:solidFill>
                <a:latin typeface="Roboto"/>
                <a:cs typeface="Calibri"/>
              </a:rPr>
              <a:t>Sites Internet et Chimie</a:t>
            </a:r>
            <a:endParaRPr lang="fr-FR" dirty="0">
              <a:solidFill>
                <a:srgbClr val="233287"/>
              </a:solidFill>
              <a:latin typeface="Roboto"/>
              <a:cs typeface="Calibri"/>
            </a:endParaRPr>
          </a:p>
        </p:txBody>
      </p:sp>
      <p:pic>
        <p:nvPicPr>
          <p:cNvPr id="8" name="Image 7">
            <a:extLst>
              <a:ext uri="{FF2B5EF4-FFF2-40B4-BE49-F238E27FC236}">
                <a16:creationId xmlns:a16="http://schemas.microsoft.com/office/drawing/2014/main" id="{6829354D-47A6-4982-893B-9FCD82AF4348}"/>
              </a:ext>
            </a:extLst>
          </p:cNvPr>
          <p:cNvPicPr>
            <a:picLocks noChangeAspect="1"/>
          </p:cNvPicPr>
          <p:nvPr/>
        </p:nvPicPr>
        <p:blipFill rotWithShape="1">
          <a:blip r:embed="rId2"/>
          <a:srcRect l="110999" t="10423" r="-69337" b="33941"/>
          <a:stretch/>
        </p:blipFill>
        <p:spPr>
          <a:xfrm>
            <a:off x="5631665" y="1723340"/>
            <a:ext cx="1995146" cy="1918629"/>
          </a:xfrm>
          <a:prstGeom prst="rect">
            <a:avLst/>
          </a:prstGeom>
        </p:spPr>
      </p:pic>
      <p:sp>
        <p:nvSpPr>
          <p:cNvPr id="28" name="Rectangle 27">
            <a:extLst>
              <a:ext uri="{FF2B5EF4-FFF2-40B4-BE49-F238E27FC236}">
                <a16:creationId xmlns:a16="http://schemas.microsoft.com/office/drawing/2014/main" id="{F0213439-F490-494C-A347-53A116E8F507}"/>
              </a:ext>
            </a:extLst>
          </p:cNvPr>
          <p:cNvSpPr/>
          <p:nvPr/>
        </p:nvSpPr>
        <p:spPr>
          <a:xfrm>
            <a:off x="1663573" y="2100934"/>
            <a:ext cx="3888830" cy="1138773"/>
          </a:xfrm>
          <a:prstGeom prst="rect">
            <a:avLst/>
          </a:prstGeom>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243387"/>
                </a:solidFill>
                <a:effectLst/>
                <a:uLnTx/>
                <a:uFillTx/>
                <a:latin typeface="Calibri"/>
                <a:ea typeface="+mn-ea"/>
                <a:cs typeface="+mn-cs"/>
              </a:rPr>
              <a:t>Concours</a:t>
            </a:r>
            <a:r>
              <a:rPr kumimoji="0" lang="en-US" sz="1400" b="0" i="0" u="none" strike="noStrike" kern="0" cap="none" spc="0" normalizeH="0" baseline="0" noProof="0" dirty="0">
                <a:ln>
                  <a:noFill/>
                </a:ln>
                <a:solidFill>
                  <a:srgbClr val="243387"/>
                </a:solidFill>
                <a:effectLst/>
                <a:uLnTx/>
                <a:uFillTx/>
                <a:latin typeface="Calibri"/>
                <a:ea typeface="+mn-ea"/>
                <a:cs typeface="+mn-cs"/>
              </a:rPr>
              <a:t> </a:t>
            </a:r>
            <a:r>
              <a:rPr kumimoji="0" lang="en-US" sz="1400" b="0" i="0" u="none" strike="noStrike" kern="0" cap="none" spc="0" normalizeH="0" baseline="0" noProof="0" dirty="0" err="1">
                <a:ln>
                  <a:noFill/>
                </a:ln>
                <a:solidFill>
                  <a:srgbClr val="243387"/>
                </a:solidFill>
                <a:effectLst/>
                <a:uLnTx/>
                <a:uFillTx/>
                <a:latin typeface="Calibri"/>
                <a:ea typeface="+mn-ea"/>
                <a:cs typeface="+mn-cs"/>
              </a:rPr>
              <a:t>permettant</a:t>
            </a:r>
            <a:r>
              <a:rPr kumimoji="0" lang="en-US" sz="1400" b="0" i="0" u="none" strike="noStrike" kern="0" cap="none" spc="0" normalizeH="0" baseline="0" noProof="0" dirty="0">
                <a:ln>
                  <a:noFill/>
                </a:ln>
                <a:solidFill>
                  <a:srgbClr val="243387"/>
                </a:solidFill>
                <a:effectLst/>
                <a:uLnTx/>
                <a:uFillTx/>
                <a:latin typeface="Calibri"/>
                <a:ea typeface="+mn-ea"/>
                <a:cs typeface="+mn-cs"/>
              </a:rPr>
              <a:t> de </a:t>
            </a:r>
            <a:r>
              <a:rPr kumimoji="0" lang="en-US" sz="1400" b="0" i="0" u="none" strike="noStrike" kern="0" cap="none" spc="0" normalizeH="0" baseline="0" noProof="0" dirty="0" err="1">
                <a:ln>
                  <a:noFill/>
                </a:ln>
                <a:solidFill>
                  <a:srgbClr val="243387"/>
                </a:solidFill>
                <a:effectLst/>
                <a:uLnTx/>
                <a:uFillTx/>
                <a:latin typeface="Calibri"/>
                <a:ea typeface="+mn-ea"/>
                <a:cs typeface="+mn-cs"/>
              </a:rPr>
              <a:t>favoriser</a:t>
            </a:r>
            <a:r>
              <a:rPr kumimoji="0" lang="en-US" sz="1400" b="0" i="0" u="none" strike="noStrike" kern="0" cap="none" spc="0" normalizeH="0" baseline="0" noProof="0" dirty="0">
                <a:ln>
                  <a:noFill/>
                </a:ln>
                <a:solidFill>
                  <a:srgbClr val="243387"/>
                </a:solidFill>
                <a:effectLst/>
                <a:uLnTx/>
                <a:uFillTx/>
                <a:latin typeface="Calibri"/>
                <a:ea typeface="+mn-ea"/>
                <a:cs typeface="+mn-cs"/>
              </a:rPr>
              <a:t> </a:t>
            </a:r>
            <a:r>
              <a:rPr kumimoji="0" lang="en-US" sz="1400" b="0" i="0" u="none" strike="noStrike" kern="0" cap="none" spc="0" normalizeH="0" baseline="0" noProof="0" dirty="0" err="1">
                <a:ln>
                  <a:noFill/>
                </a:ln>
                <a:solidFill>
                  <a:srgbClr val="243387"/>
                </a:solidFill>
                <a:effectLst/>
                <a:uLnTx/>
                <a:uFillTx/>
                <a:latin typeface="Calibri"/>
                <a:ea typeface="+mn-ea"/>
                <a:cs typeface="+mn-cs"/>
              </a:rPr>
              <a:t>l’orientation</a:t>
            </a:r>
            <a:r>
              <a:rPr kumimoji="0" lang="en-US" sz="1400" b="0" i="0" u="none" strike="noStrike" kern="0" cap="none" spc="0" normalizeH="0" baseline="0" noProof="0" dirty="0">
                <a:ln>
                  <a:noFill/>
                </a:ln>
                <a:solidFill>
                  <a:srgbClr val="243387"/>
                </a:solidFill>
                <a:effectLst/>
                <a:uLnTx/>
                <a:uFillTx/>
                <a:latin typeface="Calibri"/>
                <a:ea typeface="+mn-ea"/>
                <a:cs typeface="+mn-cs"/>
              </a:rPr>
              <a:t> des </a:t>
            </a:r>
            <a:r>
              <a:rPr kumimoji="0" lang="en-US" sz="1400" b="0" i="0" u="none" strike="noStrike" kern="0" cap="none" spc="0" normalizeH="0" baseline="0" noProof="0" dirty="0" err="1">
                <a:ln>
                  <a:noFill/>
                </a:ln>
                <a:solidFill>
                  <a:srgbClr val="243387"/>
                </a:solidFill>
                <a:effectLst/>
                <a:uLnTx/>
                <a:uFillTx/>
                <a:latin typeface="Calibri"/>
                <a:ea typeface="+mn-ea"/>
                <a:cs typeface="+mn-cs"/>
              </a:rPr>
              <a:t>lycéens</a:t>
            </a:r>
            <a:r>
              <a:rPr kumimoji="0" lang="en-US" sz="1400" b="0" i="0" u="none" strike="noStrike" kern="0" cap="none" spc="0" normalizeH="0" baseline="0" noProof="0" dirty="0">
                <a:ln>
                  <a:noFill/>
                </a:ln>
                <a:solidFill>
                  <a:srgbClr val="243387"/>
                </a:solidFill>
                <a:effectLst/>
                <a:uLnTx/>
                <a:uFillTx/>
                <a:latin typeface="Calibri"/>
                <a:ea typeface="+mn-ea"/>
                <a:cs typeface="+mn-cs"/>
              </a:rPr>
              <a:t> </a:t>
            </a:r>
            <a:r>
              <a:rPr kumimoji="0" lang="en-US" sz="1400" b="0" i="0" u="none" strike="noStrike" kern="0" cap="none" spc="0" normalizeH="0" baseline="0" noProof="0" dirty="0" err="1">
                <a:ln>
                  <a:noFill/>
                </a:ln>
                <a:solidFill>
                  <a:srgbClr val="243387"/>
                </a:solidFill>
                <a:effectLst/>
                <a:uLnTx/>
                <a:uFillTx/>
                <a:latin typeface="Calibri"/>
                <a:ea typeface="+mn-ea"/>
                <a:cs typeface="+mn-cs"/>
              </a:rPr>
              <a:t>vers</a:t>
            </a:r>
            <a:r>
              <a:rPr kumimoji="0" lang="en-US" sz="1400" b="0" i="0" u="none" strike="noStrike" kern="0" cap="none" spc="0" normalizeH="0" baseline="0" noProof="0" dirty="0">
                <a:ln>
                  <a:noFill/>
                </a:ln>
                <a:solidFill>
                  <a:srgbClr val="243387"/>
                </a:solidFill>
                <a:effectLst/>
                <a:uLnTx/>
                <a:uFillTx/>
                <a:latin typeface="Calibri"/>
                <a:ea typeface="+mn-ea"/>
                <a:cs typeface="+mn-cs"/>
              </a:rPr>
              <a:t> les </a:t>
            </a:r>
            <a:r>
              <a:rPr kumimoji="0" lang="en-US" sz="1400" b="0" i="0" u="none" strike="noStrike" kern="0" cap="none" spc="0" normalizeH="0" baseline="0" noProof="0" dirty="0" err="1">
                <a:ln>
                  <a:noFill/>
                </a:ln>
                <a:solidFill>
                  <a:srgbClr val="243387"/>
                </a:solidFill>
                <a:effectLst/>
                <a:uLnTx/>
                <a:uFillTx/>
                <a:latin typeface="Calibri"/>
                <a:ea typeface="+mn-ea"/>
                <a:cs typeface="+mn-cs"/>
              </a:rPr>
              <a:t>filières</a:t>
            </a:r>
            <a:r>
              <a:rPr kumimoji="0" lang="en-US" sz="1400" b="0" i="0" u="none" strike="noStrike" kern="0" cap="none" spc="0" normalizeH="0" baseline="0" noProof="0" dirty="0">
                <a:ln>
                  <a:noFill/>
                </a:ln>
                <a:solidFill>
                  <a:srgbClr val="243387"/>
                </a:solidFill>
                <a:effectLst/>
                <a:uLnTx/>
                <a:uFillTx/>
                <a:latin typeface="Calibri"/>
                <a:ea typeface="+mn-ea"/>
                <a:cs typeface="+mn-cs"/>
              </a:rPr>
              <a:t> </a:t>
            </a:r>
            <a:r>
              <a:rPr kumimoji="0" lang="en-US" sz="1400" b="0" i="0" u="none" strike="noStrike" kern="0" cap="none" spc="0" normalizeH="0" baseline="0" noProof="0" dirty="0" err="1">
                <a:ln>
                  <a:noFill/>
                </a:ln>
                <a:solidFill>
                  <a:srgbClr val="243387"/>
                </a:solidFill>
                <a:effectLst/>
                <a:uLnTx/>
                <a:uFillTx/>
                <a:latin typeface="Calibri"/>
                <a:ea typeface="+mn-ea"/>
                <a:cs typeface="+mn-cs"/>
              </a:rPr>
              <a:t>scientifiques</a:t>
            </a:r>
            <a:r>
              <a:rPr kumimoji="0" lang="en-US" sz="1400" b="0" i="0" u="none" strike="noStrike" kern="0" cap="none" spc="0" normalizeH="0" baseline="0" noProof="0" dirty="0">
                <a:ln>
                  <a:noFill/>
                </a:ln>
                <a:solidFill>
                  <a:srgbClr val="243387"/>
                </a:solidFill>
                <a:effectLst/>
                <a:uLnTx/>
                <a:uFillTx/>
                <a:latin typeface="Calibri"/>
                <a:ea typeface="+mn-ea"/>
                <a:cs typeface="+mn-cs"/>
              </a:rPr>
              <a:t> et </a:t>
            </a:r>
            <a:r>
              <a:rPr kumimoji="0" lang="en-US" sz="1400" b="0" i="0" u="none" strike="noStrike" kern="0" cap="none" spc="0" normalizeH="0" baseline="0" noProof="0" dirty="0" err="1">
                <a:ln>
                  <a:noFill/>
                </a:ln>
                <a:solidFill>
                  <a:srgbClr val="243387"/>
                </a:solidFill>
                <a:effectLst/>
                <a:uLnTx/>
                <a:uFillTx/>
                <a:latin typeface="Calibri"/>
                <a:ea typeface="+mn-ea"/>
                <a:cs typeface="+mn-cs"/>
              </a:rPr>
              <a:t>leur</a:t>
            </a:r>
            <a:r>
              <a:rPr kumimoji="0" lang="en-US" sz="1400" b="0" i="0" u="none" strike="noStrike" kern="0" cap="none" spc="0" normalizeH="0" baseline="0" noProof="0" dirty="0">
                <a:ln>
                  <a:noFill/>
                </a:ln>
                <a:solidFill>
                  <a:srgbClr val="243387"/>
                </a:solidFill>
                <a:effectLst/>
                <a:uLnTx/>
                <a:uFillTx/>
                <a:latin typeface="Calibri"/>
                <a:ea typeface="+mn-ea"/>
                <a:cs typeface="+mn-cs"/>
              </a:rPr>
              <a:t> faire </a:t>
            </a:r>
            <a:r>
              <a:rPr kumimoji="0" lang="en-US" sz="1400" b="0" i="0" u="none" strike="noStrike" kern="0" cap="none" spc="0" normalizeH="0" baseline="0" noProof="0" dirty="0" err="1">
                <a:ln>
                  <a:noFill/>
                </a:ln>
                <a:solidFill>
                  <a:srgbClr val="243387"/>
                </a:solidFill>
                <a:effectLst/>
                <a:uLnTx/>
                <a:uFillTx/>
                <a:latin typeface="Calibri"/>
                <a:ea typeface="+mn-ea"/>
                <a:cs typeface="+mn-cs"/>
              </a:rPr>
              <a:t>découvrir</a:t>
            </a:r>
            <a:r>
              <a:rPr kumimoji="0" lang="en-US" sz="1400" b="0" i="0" u="none" strike="noStrike" kern="0" cap="none" spc="0" normalizeH="0" baseline="0" noProof="0" dirty="0">
                <a:ln>
                  <a:noFill/>
                </a:ln>
                <a:solidFill>
                  <a:srgbClr val="243387"/>
                </a:solidFill>
                <a:effectLst/>
                <a:uLnTx/>
                <a:uFillTx/>
                <a:latin typeface="Calibri"/>
                <a:ea typeface="+mn-ea"/>
                <a:cs typeface="+mn-cs"/>
              </a:rPr>
              <a:t> le monde de </a:t>
            </a:r>
            <a:r>
              <a:rPr kumimoji="0" lang="en-US" sz="1400" b="0" i="0" u="none" strike="noStrike" kern="0" cap="none" spc="0" normalizeH="0" baseline="0" noProof="0" dirty="0" err="1">
                <a:ln>
                  <a:noFill/>
                </a:ln>
                <a:solidFill>
                  <a:srgbClr val="243387"/>
                </a:solidFill>
                <a:effectLst/>
                <a:uLnTx/>
                <a:uFillTx/>
                <a:latin typeface="Calibri"/>
                <a:ea typeface="+mn-ea"/>
                <a:cs typeface="+mn-cs"/>
              </a:rPr>
              <a:t>l’industrie</a:t>
            </a:r>
            <a:r>
              <a:rPr kumimoji="0" lang="en-US" sz="1400" b="0" i="0" u="none" strike="noStrike" kern="0" cap="none" spc="0" normalizeH="0" baseline="0" noProof="0" dirty="0">
                <a:ln>
                  <a:noFill/>
                </a:ln>
                <a:solidFill>
                  <a:srgbClr val="243387"/>
                </a:solidFill>
                <a:effectLst/>
                <a:uLnTx/>
                <a:uFillTx/>
                <a:latin typeface="Calibri"/>
                <a:ea typeface="+mn-ea"/>
                <a:cs typeface="+mn-cs"/>
              </a:rPr>
              <a:t> de la </a:t>
            </a:r>
            <a:r>
              <a:rPr kumimoji="0" lang="en-US" sz="1400" b="0" i="0" u="none" strike="noStrike" kern="0" cap="none" spc="0" normalizeH="0" baseline="0" noProof="0" dirty="0" err="1">
                <a:ln>
                  <a:noFill/>
                </a:ln>
                <a:solidFill>
                  <a:srgbClr val="243387"/>
                </a:solidFill>
                <a:effectLst/>
                <a:uLnTx/>
                <a:uFillTx/>
                <a:latin typeface="Calibri"/>
                <a:ea typeface="+mn-ea"/>
                <a:cs typeface="+mn-cs"/>
              </a:rPr>
              <a:t>chimie</a:t>
            </a:r>
            <a:endParaRPr kumimoji="0" lang="en-US" sz="1400" b="0" i="0" u="none" strike="noStrike" kern="0" cap="none" spc="0" normalizeH="0" baseline="0" noProof="0" dirty="0">
              <a:ln>
                <a:noFill/>
              </a:ln>
              <a:solidFill>
                <a:srgbClr val="243387"/>
              </a:solidFill>
              <a:effectLst/>
              <a:uLnTx/>
              <a:uFillTx/>
              <a:latin typeface="Calibri"/>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43387"/>
                </a:solidFill>
                <a:effectLst/>
                <a:uLnTx/>
                <a:uFillTx/>
                <a:latin typeface="Calibri"/>
                <a:ea typeface="+mn-ea"/>
                <a:cs typeface="+mn-cs"/>
                <a:hlinkClick r:id="rId3"/>
              </a:rPr>
              <a:t>www.olymiades-chimie.fr</a:t>
            </a:r>
            <a:endParaRPr kumimoji="0" lang="en-US" sz="1400" b="0" i="0" u="none" strike="noStrike" kern="0" cap="none" spc="0" normalizeH="0" baseline="0" noProof="0" dirty="0">
              <a:ln>
                <a:noFill/>
              </a:ln>
              <a:solidFill>
                <a:srgbClr val="243387"/>
              </a:solidFill>
              <a:effectLst/>
              <a:uLnTx/>
              <a:uFillTx/>
              <a:latin typeface="Calibri"/>
              <a:ea typeface="+mn-ea"/>
              <a:cs typeface="+mn-cs"/>
            </a:endParaRPr>
          </a:p>
          <a:p>
            <a:pPr lvl="0" algn="just"/>
            <a:endParaRPr lang="fr-FR" sz="1200" kern="0" dirty="0">
              <a:latin typeface="Roboto" panose="02000000000000000000"/>
            </a:endParaRPr>
          </a:p>
        </p:txBody>
      </p:sp>
      <p:pic>
        <p:nvPicPr>
          <p:cNvPr id="4" name="Image 14">
            <a:extLst>
              <a:ext uri="{FF2B5EF4-FFF2-40B4-BE49-F238E27FC236}">
                <a16:creationId xmlns:a16="http://schemas.microsoft.com/office/drawing/2014/main" id="{2FD9D9B4-CFFF-9A1B-0827-5B8B58A6AD1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20280" y="2302065"/>
            <a:ext cx="1906531" cy="1138772"/>
          </a:xfrm>
          <a:prstGeom prst="rect">
            <a:avLst/>
          </a:prstGeom>
        </p:spPr>
      </p:pic>
      <p:pic>
        <p:nvPicPr>
          <p:cNvPr id="6" name="Image 3" descr="Une image contenant texte&#10;&#10;Description générée automatiquement">
            <a:extLst>
              <a:ext uri="{FF2B5EF4-FFF2-40B4-BE49-F238E27FC236}">
                <a16:creationId xmlns:a16="http://schemas.microsoft.com/office/drawing/2014/main" id="{64BA529E-D8BA-E463-550A-3335DBD07F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3933" y="2100934"/>
            <a:ext cx="1387463" cy="671830"/>
          </a:xfrm>
          <a:prstGeom prst="rect">
            <a:avLst/>
          </a:prstGeom>
        </p:spPr>
      </p:pic>
      <p:sp>
        <p:nvSpPr>
          <p:cNvPr id="15" name="ZoneTexte 14">
            <a:extLst>
              <a:ext uri="{FF2B5EF4-FFF2-40B4-BE49-F238E27FC236}">
                <a16:creationId xmlns:a16="http://schemas.microsoft.com/office/drawing/2014/main" id="{D3F832BB-7742-DFAC-AB00-74D3B969F858}"/>
              </a:ext>
            </a:extLst>
          </p:cNvPr>
          <p:cNvSpPr txBox="1"/>
          <p:nvPr/>
        </p:nvSpPr>
        <p:spPr>
          <a:xfrm>
            <a:off x="1902412" y="693866"/>
            <a:ext cx="6594918" cy="646331"/>
          </a:xfrm>
          <a:prstGeom prst="rect">
            <a:avLst/>
          </a:prstGeom>
          <a:noFill/>
        </p:spPr>
        <p:txBody>
          <a:bodyPr wrap="square">
            <a:spAutoFit/>
          </a:bodyPr>
          <a:lstStyle/>
          <a:p>
            <a:pPr marL="0" marR="0" lvl="0" indent="0" algn="just">
              <a:lnSpc>
                <a:spcPct val="100000"/>
              </a:lnSpc>
              <a:spcBef>
                <a:spcPts val="0"/>
              </a:spcBef>
              <a:spcAft>
                <a:spcPts val="0"/>
              </a:spcAft>
              <a:buNone/>
            </a:pPr>
            <a:r>
              <a:rPr lang="en-US" sz="1800" b="1" i="0" u="none" strike="noStrike" noProof="0" dirty="0" err="1">
                <a:solidFill>
                  <a:srgbClr val="243387"/>
                </a:solidFill>
                <a:latin typeface="Calibri"/>
              </a:rPr>
              <a:t>Informations</a:t>
            </a:r>
            <a:r>
              <a:rPr lang="en-US" sz="1800" b="0" i="0" u="none" strike="noStrike" noProof="0" dirty="0">
                <a:solidFill>
                  <a:srgbClr val="243387"/>
                </a:solidFill>
                <a:latin typeface="Calibri"/>
              </a:rPr>
              <a:t> sur </a:t>
            </a:r>
            <a:r>
              <a:rPr lang="en-US" sz="1800" b="0" i="0" u="none" strike="noStrike" noProof="0" dirty="0" err="1">
                <a:solidFill>
                  <a:srgbClr val="243387"/>
                </a:solidFill>
                <a:latin typeface="Calibri"/>
              </a:rPr>
              <a:t>l'orientation</a:t>
            </a:r>
            <a:r>
              <a:rPr lang="en-US" sz="1800" b="0" i="0" u="none" strike="noStrike" noProof="0" dirty="0">
                <a:solidFill>
                  <a:srgbClr val="243387"/>
                </a:solidFill>
                <a:latin typeface="Calibri"/>
              </a:rPr>
              <a:t> et les métiers sur </a:t>
            </a:r>
            <a:r>
              <a:rPr lang="en-US" sz="1800" b="0" i="0" u="none" strike="noStrike" noProof="0" dirty="0" err="1">
                <a:solidFill>
                  <a:srgbClr val="243387"/>
                </a:solidFill>
                <a:latin typeface="Calibri"/>
              </a:rPr>
              <a:t>notre</a:t>
            </a:r>
            <a:r>
              <a:rPr lang="en-US" sz="1800" b="0" i="0" u="none" strike="noStrike" noProof="0" dirty="0">
                <a:solidFill>
                  <a:srgbClr val="243387"/>
                </a:solidFill>
                <a:latin typeface="Calibri"/>
              </a:rPr>
              <a:t> page </a:t>
            </a:r>
            <a:r>
              <a:rPr lang="en-US" sz="1800" b="0" i="0" u="none" strike="noStrike" noProof="0" dirty="0" err="1">
                <a:solidFill>
                  <a:srgbClr val="243387"/>
                </a:solidFill>
                <a:latin typeface="Calibri"/>
              </a:rPr>
              <a:t>dédiée</a:t>
            </a:r>
            <a:endParaRPr lang="en-US" sz="1800" b="0" i="0" u="none" strike="noStrike" noProof="0" dirty="0">
              <a:solidFill>
                <a:srgbClr val="243387"/>
              </a:solidFill>
              <a:latin typeface="Calibri"/>
            </a:endParaRPr>
          </a:p>
          <a:p>
            <a:pPr marL="0" marR="0" lvl="0" indent="0" algn="just">
              <a:lnSpc>
                <a:spcPct val="100000"/>
              </a:lnSpc>
              <a:spcBef>
                <a:spcPts val="0"/>
              </a:spcBef>
              <a:spcAft>
                <a:spcPts val="0"/>
              </a:spcAft>
              <a:buNone/>
            </a:pPr>
            <a:r>
              <a:rPr lang="en-US" sz="1800" b="0" i="0" u="none" strike="noStrike" noProof="0" dirty="0">
                <a:solidFill>
                  <a:srgbClr val="243387"/>
                </a:solidFill>
                <a:latin typeface="Calibri"/>
                <a:hlinkClick r:id="rId6"/>
              </a:rPr>
              <a:t>http://chimie-grandest.fr/</a:t>
            </a:r>
            <a:endParaRPr lang="en-US" sz="1800" b="0" i="0" u="none" strike="noStrike" noProof="0" dirty="0">
              <a:solidFill>
                <a:srgbClr val="243387"/>
              </a:solidFill>
              <a:latin typeface="Calibri"/>
            </a:endParaRPr>
          </a:p>
        </p:txBody>
      </p:sp>
      <p:pic>
        <p:nvPicPr>
          <p:cNvPr id="19" name="Image 18">
            <a:extLst>
              <a:ext uri="{FF2B5EF4-FFF2-40B4-BE49-F238E27FC236}">
                <a16:creationId xmlns:a16="http://schemas.microsoft.com/office/drawing/2014/main" id="{D34E7C89-B91B-51D7-4B58-F31A6639D63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8361" y="568065"/>
            <a:ext cx="1465765" cy="865610"/>
          </a:xfrm>
          <a:prstGeom prst="rect">
            <a:avLst/>
          </a:prstGeom>
        </p:spPr>
      </p:pic>
      <p:pic>
        <p:nvPicPr>
          <p:cNvPr id="29" name="Image 28">
            <a:extLst>
              <a:ext uri="{FF2B5EF4-FFF2-40B4-BE49-F238E27FC236}">
                <a16:creationId xmlns:a16="http://schemas.microsoft.com/office/drawing/2014/main" id="{1482C120-ACF9-29ED-903C-6B304F325E11}"/>
              </a:ext>
            </a:extLst>
          </p:cNvPr>
          <p:cNvPicPr>
            <a:picLocks noChangeAspect="1"/>
          </p:cNvPicPr>
          <p:nvPr/>
        </p:nvPicPr>
        <p:blipFill>
          <a:blip r:embed="rId8"/>
          <a:stretch>
            <a:fillRect/>
          </a:stretch>
        </p:blipFill>
        <p:spPr>
          <a:xfrm>
            <a:off x="6141010" y="1046791"/>
            <a:ext cx="2356320" cy="1054143"/>
          </a:xfrm>
          <a:prstGeom prst="rect">
            <a:avLst/>
          </a:prstGeom>
        </p:spPr>
      </p:pic>
      <p:sp>
        <p:nvSpPr>
          <p:cNvPr id="33" name="ZoneTexte 32">
            <a:extLst>
              <a:ext uri="{FF2B5EF4-FFF2-40B4-BE49-F238E27FC236}">
                <a16:creationId xmlns:a16="http://schemas.microsoft.com/office/drawing/2014/main" id="{B31C8DB9-6774-6D49-11DE-704F8F35239C}"/>
              </a:ext>
            </a:extLst>
          </p:cNvPr>
          <p:cNvSpPr txBox="1"/>
          <p:nvPr/>
        </p:nvSpPr>
        <p:spPr>
          <a:xfrm>
            <a:off x="3823784" y="3791786"/>
            <a:ext cx="4572000" cy="954107"/>
          </a:xfrm>
          <a:prstGeom prst="rect">
            <a:avLst/>
          </a:prstGeom>
          <a:noFill/>
        </p:spPr>
        <p:txBody>
          <a:bodyPr wrap="square">
            <a:spAutoFit/>
          </a:bodyPr>
          <a:lstStyle/>
          <a:p>
            <a:pPr algn="just"/>
            <a:r>
              <a:rPr lang="fr-FR" sz="1400" b="1" i="0" kern="1200" dirty="0">
                <a:solidFill>
                  <a:srgbClr val="243387"/>
                </a:solidFill>
                <a:effectLst/>
                <a:latin typeface="Calibri" panose="020F0502020204030204" pitchFamily="34" charset="0"/>
                <a:ea typeface="+mn-ea"/>
                <a:cs typeface="Calibri" panose="020F0502020204030204" pitchFamily="34" charset="0"/>
              </a:rPr>
              <a:t>Plateforme</a:t>
            </a:r>
            <a:r>
              <a:rPr lang="fr-FR" sz="1400" b="0" i="0" kern="1200" dirty="0">
                <a:solidFill>
                  <a:srgbClr val="243387"/>
                </a:solidFill>
                <a:effectLst/>
                <a:latin typeface="Calibri" panose="020F0502020204030204" pitchFamily="34" charset="0"/>
                <a:ea typeface="+mn-ea"/>
                <a:cs typeface="Calibri" panose="020F0502020204030204" pitchFamily="34" charset="0"/>
              </a:rPr>
              <a:t> qui permet la découverte des métiers des sciences, des techniques et du numérique pour les élèves de collège et de lycée partout en France.</a:t>
            </a:r>
          </a:p>
          <a:p>
            <a:pPr algn="just"/>
            <a:r>
              <a:rPr lang="en-US" sz="1400" u="sng" dirty="0">
                <a:solidFill>
                  <a:srgbClr val="00CCA0"/>
                </a:solidFill>
                <a:latin typeface="Calibri" panose="020F0502020204030204" pitchFamily="34" charset="0"/>
                <a:ea typeface="Roboto" panose="02000000000000000000" pitchFamily="2" charset="0"/>
                <a:cs typeface="Calibri" panose="020F0502020204030204" pitchFamily="34" charset="0"/>
              </a:rPr>
              <a:t>https://cgenial-connect.fr/</a:t>
            </a:r>
          </a:p>
        </p:txBody>
      </p:sp>
      <p:pic>
        <p:nvPicPr>
          <p:cNvPr id="34" name="Image 33">
            <a:extLst>
              <a:ext uri="{FF2B5EF4-FFF2-40B4-BE49-F238E27FC236}">
                <a16:creationId xmlns:a16="http://schemas.microsoft.com/office/drawing/2014/main" id="{6F5BC104-9F3B-4F55-C246-4FE138719E9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655555" y="4066437"/>
            <a:ext cx="887900" cy="404804"/>
          </a:xfrm>
          <a:prstGeom prst="rect">
            <a:avLst/>
          </a:prstGeom>
        </p:spPr>
      </p:pic>
    </p:spTree>
    <p:extLst>
      <p:ext uri="{BB962C8B-B14F-4D97-AF65-F5344CB8AC3E}">
        <p14:creationId xmlns:p14="http://schemas.microsoft.com/office/powerpoint/2010/main" val="23432253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8C9BBB1-FD5B-4365-A99D-8901CFA278D8}"/>
              </a:ext>
            </a:extLst>
          </p:cNvPr>
          <p:cNvSpPr txBox="1"/>
          <p:nvPr/>
        </p:nvSpPr>
        <p:spPr>
          <a:xfrm>
            <a:off x="2222778" y="71758"/>
            <a:ext cx="4690533" cy="384721"/>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2500" b="1" dirty="0">
                <a:solidFill>
                  <a:srgbClr val="233287"/>
                </a:solidFill>
                <a:latin typeface="Roboto" panose="02000000000000000000"/>
                <a:cs typeface="Calibri"/>
              </a:rPr>
              <a:t>Sites Internet et Chimie</a:t>
            </a:r>
            <a:endParaRPr lang="fr-FR" dirty="0">
              <a:solidFill>
                <a:srgbClr val="233287"/>
              </a:solidFill>
              <a:latin typeface="Roboto" panose="02000000000000000000"/>
              <a:cs typeface="Calibri"/>
            </a:endParaRPr>
          </a:p>
        </p:txBody>
      </p:sp>
      <p:pic>
        <p:nvPicPr>
          <p:cNvPr id="17" name="Image 13" descr="Une image contenant texte&#10;&#10;Description générée automatiquement">
            <a:hlinkClick r:id="rId2"/>
            <a:extLst>
              <a:ext uri="{FF2B5EF4-FFF2-40B4-BE49-F238E27FC236}">
                <a16:creationId xmlns:a16="http://schemas.microsoft.com/office/drawing/2014/main" id="{9E6CA9C9-9778-46A6-957F-6EAF5CD5DD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600" y="672571"/>
            <a:ext cx="1104570" cy="505560"/>
          </a:xfrm>
          <a:prstGeom prst="rect">
            <a:avLst/>
          </a:prstGeom>
        </p:spPr>
      </p:pic>
      <p:pic>
        <p:nvPicPr>
          <p:cNvPr id="1028" name="Picture 4" descr="Mediachimie, Donnez matière à l'avenir !">
            <a:hlinkClick r:id="rId4"/>
            <a:extLst>
              <a:ext uri="{FF2B5EF4-FFF2-40B4-BE49-F238E27FC236}">
                <a16:creationId xmlns:a16="http://schemas.microsoft.com/office/drawing/2014/main" id="{062A20A1-F17A-4295-8E19-BEB85032DF0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45169" y="2690841"/>
            <a:ext cx="1137821" cy="22756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1A041369-6991-4C2F-8777-DAC869DC9824}"/>
              </a:ext>
            </a:extLst>
          </p:cNvPr>
          <p:cNvPicPr>
            <a:picLocks noChangeAspect="1"/>
          </p:cNvPicPr>
          <p:nvPr/>
        </p:nvPicPr>
        <p:blipFill rotWithShape="1">
          <a:blip r:embed="rId6"/>
          <a:srcRect l="24994" t="6007" r="18630" b="9416"/>
          <a:stretch/>
        </p:blipFill>
        <p:spPr>
          <a:xfrm>
            <a:off x="7782674" y="673219"/>
            <a:ext cx="796825" cy="792860"/>
          </a:xfrm>
          <a:prstGeom prst="rect">
            <a:avLst/>
          </a:prstGeom>
        </p:spPr>
      </p:pic>
      <p:sp>
        <p:nvSpPr>
          <p:cNvPr id="3" name="Rectangle 2">
            <a:extLst>
              <a:ext uri="{FF2B5EF4-FFF2-40B4-BE49-F238E27FC236}">
                <a16:creationId xmlns:a16="http://schemas.microsoft.com/office/drawing/2014/main" id="{8C51BB6F-7871-4824-BB18-7BC968A59AA0}"/>
              </a:ext>
            </a:extLst>
          </p:cNvPr>
          <p:cNvSpPr/>
          <p:nvPr/>
        </p:nvSpPr>
        <p:spPr>
          <a:xfrm>
            <a:off x="1227747" y="672571"/>
            <a:ext cx="6520350" cy="1015663"/>
          </a:xfrm>
          <a:prstGeom prst="rect">
            <a:avLst/>
          </a:prstGeom>
        </p:spPr>
        <p:txBody>
          <a:bodyPr wrap="square">
            <a:spAutoFit/>
          </a:bodyPr>
          <a:lstStyle/>
          <a:p>
            <a:pPr algn="just" fontAlgn="base"/>
            <a:r>
              <a:rPr lang="fr-FR" sz="1200" dirty="0">
                <a:solidFill>
                  <a:srgbClr val="243387"/>
                </a:solidFill>
                <a:latin typeface="Roboto" panose="02000000000000000000"/>
                <a:cs typeface="Calibri" panose="020F0502020204030204" pitchFamily="34" charset="0"/>
              </a:rPr>
              <a:t>Compte Personnel de Formation, Validation des Acquis de l’Expérience, Certificats de Qualification Professionnelle, etc. Ce site vous oriente dans vos démarches. Conseils pratiques, témoignages, </a:t>
            </a:r>
            <a:r>
              <a:rPr lang="fr-FR" sz="1200" b="1" dirty="0">
                <a:solidFill>
                  <a:srgbClr val="243387"/>
                </a:solidFill>
                <a:latin typeface="Roboto" panose="02000000000000000000"/>
                <a:cs typeface="Calibri" panose="020F0502020204030204" pitchFamily="34" charset="0"/>
              </a:rPr>
              <a:t>répertoire des métiers </a:t>
            </a:r>
            <a:r>
              <a:rPr lang="fr-FR" sz="1200" dirty="0">
                <a:solidFill>
                  <a:srgbClr val="243387"/>
                </a:solidFill>
                <a:latin typeface="Roboto" panose="02000000000000000000"/>
                <a:cs typeface="Calibri" panose="020F0502020204030204" pitchFamily="34" charset="0"/>
              </a:rPr>
              <a:t>et des certifications, documents à télécharger… tout est fait pour vous accompagner dans la gestion de votre carrière :</a:t>
            </a:r>
            <a:endParaRPr lang="en-US" sz="1200" dirty="0">
              <a:latin typeface="Roboto" panose="02000000000000000000"/>
            </a:endParaRPr>
          </a:p>
          <a:p>
            <a:pPr lvl="0"/>
            <a:r>
              <a:rPr lang="en-US" sz="1200" dirty="0">
                <a:latin typeface="Roboto" panose="02000000000000000000"/>
                <a:hlinkClick r:id="rId7"/>
              </a:rPr>
              <a:t>http://jetravailledanslachimie.fr/</a:t>
            </a:r>
            <a:endParaRPr lang="en-US" sz="1200" dirty="0">
              <a:latin typeface="Roboto" panose="02000000000000000000"/>
            </a:endParaRPr>
          </a:p>
        </p:txBody>
      </p:sp>
      <p:pic>
        <p:nvPicPr>
          <p:cNvPr id="6" name="Image 5">
            <a:hlinkClick r:id="rId8"/>
            <a:extLst>
              <a:ext uri="{FF2B5EF4-FFF2-40B4-BE49-F238E27FC236}">
                <a16:creationId xmlns:a16="http://schemas.microsoft.com/office/drawing/2014/main" id="{03F8E2EC-F4D9-4637-849C-69EE2EBA3FC7}"/>
              </a:ext>
            </a:extLst>
          </p:cNvPr>
          <p:cNvPicPr>
            <a:picLocks noChangeAspect="1"/>
          </p:cNvPicPr>
          <p:nvPr/>
        </p:nvPicPr>
        <p:blipFill rotWithShape="1">
          <a:blip r:embed="rId9"/>
          <a:srcRect t="6793" r="4598" b="22448"/>
          <a:stretch/>
        </p:blipFill>
        <p:spPr>
          <a:xfrm>
            <a:off x="78201" y="1925158"/>
            <a:ext cx="1366600" cy="323494"/>
          </a:xfrm>
          <a:prstGeom prst="rect">
            <a:avLst/>
          </a:prstGeom>
        </p:spPr>
      </p:pic>
      <p:pic>
        <p:nvPicPr>
          <p:cNvPr id="7" name="Image 6">
            <a:extLst>
              <a:ext uri="{FF2B5EF4-FFF2-40B4-BE49-F238E27FC236}">
                <a16:creationId xmlns:a16="http://schemas.microsoft.com/office/drawing/2014/main" id="{6DEF6371-0A2A-41A6-A769-A26C5C8347DF}"/>
              </a:ext>
            </a:extLst>
          </p:cNvPr>
          <p:cNvPicPr>
            <a:picLocks noChangeAspect="1"/>
          </p:cNvPicPr>
          <p:nvPr/>
        </p:nvPicPr>
        <p:blipFill rotWithShape="1">
          <a:blip r:embed="rId10"/>
          <a:srcRect l="39719" t="13952" r="18570" b="18974"/>
          <a:stretch/>
        </p:blipFill>
        <p:spPr>
          <a:xfrm>
            <a:off x="4808227" y="1721614"/>
            <a:ext cx="758581" cy="770614"/>
          </a:xfrm>
          <a:prstGeom prst="rect">
            <a:avLst/>
          </a:prstGeom>
        </p:spPr>
      </p:pic>
      <p:sp>
        <p:nvSpPr>
          <p:cNvPr id="8" name="Rectangle 7">
            <a:extLst>
              <a:ext uri="{FF2B5EF4-FFF2-40B4-BE49-F238E27FC236}">
                <a16:creationId xmlns:a16="http://schemas.microsoft.com/office/drawing/2014/main" id="{5630CDCB-3377-479C-B8C1-087308E80EF6}"/>
              </a:ext>
            </a:extLst>
          </p:cNvPr>
          <p:cNvSpPr/>
          <p:nvPr/>
        </p:nvSpPr>
        <p:spPr>
          <a:xfrm>
            <a:off x="1444801" y="1876089"/>
            <a:ext cx="3400737" cy="461665"/>
          </a:xfrm>
          <a:prstGeom prst="rect">
            <a:avLst/>
          </a:prstGeom>
        </p:spPr>
        <p:txBody>
          <a:bodyPr wrap="square">
            <a:spAutoFit/>
          </a:bodyPr>
          <a:lstStyle/>
          <a:p>
            <a:r>
              <a:rPr lang="en-US" sz="1200" b="1" dirty="0" err="1">
                <a:solidFill>
                  <a:srgbClr val="243387"/>
                </a:solidFill>
                <a:latin typeface="Roboto" panose="02000000000000000000"/>
              </a:rPr>
              <a:t>Informations</a:t>
            </a:r>
            <a:r>
              <a:rPr lang="en-US" sz="1200" dirty="0">
                <a:solidFill>
                  <a:srgbClr val="243387"/>
                </a:solidFill>
                <a:latin typeface="Roboto" panose="02000000000000000000"/>
              </a:rPr>
              <a:t> sur les métiers et les formations : </a:t>
            </a:r>
            <a:r>
              <a:rPr lang="en-US" sz="1200" dirty="0">
                <a:solidFill>
                  <a:srgbClr val="243387"/>
                </a:solidFill>
                <a:latin typeface="Roboto" panose="02000000000000000000"/>
                <a:hlinkClick r:id="rId11"/>
              </a:rPr>
              <a:t>http://www.onisep.fr/</a:t>
            </a:r>
            <a:r>
              <a:rPr lang="en-US" sz="1200" dirty="0">
                <a:solidFill>
                  <a:srgbClr val="243387"/>
                </a:solidFill>
                <a:latin typeface="Roboto" panose="02000000000000000000"/>
              </a:rPr>
              <a:t> </a:t>
            </a:r>
            <a:endParaRPr lang="fr-FR" sz="1200" dirty="0">
              <a:latin typeface="Roboto" panose="02000000000000000000"/>
            </a:endParaRPr>
          </a:p>
        </p:txBody>
      </p:sp>
      <p:pic>
        <p:nvPicPr>
          <p:cNvPr id="10" name="Image 9">
            <a:extLst>
              <a:ext uri="{FF2B5EF4-FFF2-40B4-BE49-F238E27FC236}">
                <a16:creationId xmlns:a16="http://schemas.microsoft.com/office/drawing/2014/main" id="{0F602512-93DC-41A4-84F5-191B79B8D342}"/>
              </a:ext>
            </a:extLst>
          </p:cNvPr>
          <p:cNvPicPr>
            <a:picLocks noChangeAspect="1"/>
          </p:cNvPicPr>
          <p:nvPr/>
        </p:nvPicPr>
        <p:blipFill rotWithShape="1">
          <a:blip r:embed="rId12"/>
          <a:srcRect l="23614" t="13700" r="17704" b="4005"/>
          <a:stretch/>
        </p:blipFill>
        <p:spPr>
          <a:xfrm>
            <a:off x="8253312" y="2653589"/>
            <a:ext cx="758581" cy="753465"/>
          </a:xfrm>
          <a:prstGeom prst="rect">
            <a:avLst/>
          </a:prstGeom>
        </p:spPr>
      </p:pic>
      <p:sp>
        <p:nvSpPr>
          <p:cNvPr id="11" name="ZoneTexte 10">
            <a:extLst>
              <a:ext uri="{FF2B5EF4-FFF2-40B4-BE49-F238E27FC236}">
                <a16:creationId xmlns:a16="http://schemas.microsoft.com/office/drawing/2014/main" id="{1E174DF2-E808-46A4-A9A0-C1EDDEE864A8}"/>
              </a:ext>
            </a:extLst>
          </p:cNvPr>
          <p:cNvSpPr txBox="1"/>
          <p:nvPr/>
        </p:nvSpPr>
        <p:spPr>
          <a:xfrm>
            <a:off x="4379941" y="2661200"/>
            <a:ext cx="3863841" cy="738664"/>
          </a:xfrm>
          <a:prstGeom prst="rect">
            <a:avLst/>
          </a:prstGeom>
        </p:spPr>
        <p:txBody>
          <a:bodyPr wrap="square" lIns="0" tIns="0" rIns="0" bIns="0" rtlCol="0" anchor="ctr" anchorCtr="0">
            <a:spAutoFit/>
          </a:bodyPr>
          <a:lstStyle/>
          <a:p>
            <a:r>
              <a:rPr lang="fr-FR" sz="1200" dirty="0">
                <a:solidFill>
                  <a:srgbClr val="243387"/>
                </a:solidFill>
                <a:latin typeface="Roboto" panose="02000000000000000000"/>
                <a:cs typeface="Calibri" panose="020F0502020204030204" pitchFamily="34" charset="0"/>
              </a:rPr>
              <a:t>La première </a:t>
            </a:r>
            <a:r>
              <a:rPr lang="fr-FR" sz="1200" b="1" dirty="0">
                <a:solidFill>
                  <a:srgbClr val="243387"/>
                </a:solidFill>
                <a:latin typeface="Roboto" panose="02000000000000000000"/>
                <a:cs typeface="Calibri" panose="020F0502020204030204" pitchFamily="34" charset="0"/>
              </a:rPr>
              <a:t>médiathèque</a:t>
            </a:r>
            <a:r>
              <a:rPr lang="fr-FR" sz="1200" dirty="0">
                <a:solidFill>
                  <a:srgbClr val="243387"/>
                </a:solidFill>
                <a:latin typeface="Roboto" panose="02000000000000000000"/>
                <a:cs typeface="Calibri" panose="020F0502020204030204" pitchFamily="34" charset="0"/>
              </a:rPr>
              <a:t> dédiée à la fois à la chimie, à ses innovations, à ses métiers et à ses formations. Pour en savoir plus, rendez-vous sur </a:t>
            </a:r>
            <a:r>
              <a:rPr lang="fr-FR" sz="1200" dirty="0">
                <a:latin typeface="Roboto" panose="02000000000000000000"/>
                <a:hlinkClick r:id="rId13"/>
              </a:rPr>
              <a:t>www.mediachimie.org</a:t>
            </a:r>
            <a:endParaRPr lang="fr-FR" sz="1200" dirty="0">
              <a:latin typeface="Roboto" panose="02000000000000000000"/>
            </a:endParaRPr>
          </a:p>
          <a:p>
            <a:endParaRPr lang="fr-FR" sz="1200" b="1" dirty="0">
              <a:latin typeface="Roboto" panose="02000000000000000000"/>
              <a:ea typeface="Roboto" panose="02000000000000000000" pitchFamily="2" charset="0"/>
            </a:endParaRPr>
          </a:p>
        </p:txBody>
      </p:sp>
      <p:grpSp>
        <p:nvGrpSpPr>
          <p:cNvPr id="16" name="Groupe 15">
            <a:extLst>
              <a:ext uri="{FF2B5EF4-FFF2-40B4-BE49-F238E27FC236}">
                <a16:creationId xmlns:a16="http://schemas.microsoft.com/office/drawing/2014/main" id="{154F00D1-1584-49C6-A3BB-9E361FB90133}"/>
              </a:ext>
            </a:extLst>
          </p:cNvPr>
          <p:cNvGrpSpPr/>
          <p:nvPr/>
        </p:nvGrpSpPr>
        <p:grpSpPr>
          <a:xfrm>
            <a:off x="177976" y="3399864"/>
            <a:ext cx="4226723" cy="666118"/>
            <a:chOff x="177976" y="3399864"/>
            <a:chExt cx="4226723" cy="666118"/>
          </a:xfrm>
        </p:grpSpPr>
        <p:pic>
          <p:nvPicPr>
            <p:cNvPr id="18" name="Image 5" descr="Une image contenant texte&#10;&#10;Description générée automatiquement">
              <a:hlinkClick r:id="rId14"/>
              <a:extLst>
                <a:ext uri="{FF2B5EF4-FFF2-40B4-BE49-F238E27FC236}">
                  <a16:creationId xmlns:a16="http://schemas.microsoft.com/office/drawing/2014/main" id="{50B5C703-2929-4A42-95C6-0B7BBFAF88D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77976" y="3399864"/>
              <a:ext cx="1049771" cy="563440"/>
            </a:xfrm>
            <a:prstGeom prst="rect">
              <a:avLst/>
            </a:prstGeom>
          </p:spPr>
        </p:pic>
        <p:sp>
          <p:nvSpPr>
            <p:cNvPr id="12" name="ZoneTexte 11">
              <a:extLst>
                <a:ext uri="{FF2B5EF4-FFF2-40B4-BE49-F238E27FC236}">
                  <a16:creationId xmlns:a16="http://schemas.microsoft.com/office/drawing/2014/main" id="{7E667E22-1ADA-4ACB-9E28-88FDAD795FDE}"/>
                </a:ext>
              </a:extLst>
            </p:cNvPr>
            <p:cNvSpPr txBox="1"/>
            <p:nvPr/>
          </p:nvSpPr>
          <p:spPr>
            <a:xfrm>
              <a:off x="1286120" y="3446310"/>
              <a:ext cx="2410558" cy="553998"/>
            </a:xfrm>
            <a:prstGeom prst="rect">
              <a:avLst/>
            </a:prstGeom>
          </p:spPr>
          <p:txBody>
            <a:bodyPr wrap="square" lIns="0" tIns="0" rIns="0" bIns="0" rtlCol="0" anchor="ctr" anchorCtr="0">
              <a:spAutoFit/>
            </a:bodyPr>
            <a:lstStyle/>
            <a:p>
              <a:pPr lvl="0" algn="just"/>
              <a:r>
                <a:rPr lang="en-US" sz="1200" b="1" dirty="0" err="1">
                  <a:solidFill>
                    <a:srgbClr val="243387"/>
                  </a:solidFill>
                  <a:latin typeface="Roboto" panose="02000000000000000000"/>
                </a:rPr>
                <a:t>Réseau</a:t>
              </a:r>
              <a:r>
                <a:rPr lang="en-US" sz="1200" dirty="0">
                  <a:solidFill>
                    <a:srgbClr val="243387"/>
                  </a:solidFill>
                  <a:latin typeface="Roboto" panose="02000000000000000000"/>
                </a:rPr>
                <a:t> des </a:t>
              </a:r>
              <a:r>
                <a:rPr lang="en-US" sz="1200" dirty="0" err="1">
                  <a:solidFill>
                    <a:srgbClr val="243387"/>
                  </a:solidFill>
                  <a:latin typeface="Roboto" panose="02000000000000000000"/>
                </a:rPr>
                <a:t>écoles</a:t>
              </a:r>
              <a:r>
                <a:rPr lang="en-US" sz="1200" dirty="0">
                  <a:solidFill>
                    <a:srgbClr val="243387"/>
                  </a:solidFill>
                  <a:latin typeface="Roboto" panose="02000000000000000000"/>
                </a:rPr>
                <a:t> </a:t>
              </a:r>
              <a:r>
                <a:rPr lang="en-US" sz="1200" dirty="0" err="1">
                  <a:solidFill>
                    <a:srgbClr val="243387"/>
                  </a:solidFill>
                  <a:latin typeface="Roboto" panose="02000000000000000000"/>
                </a:rPr>
                <a:t>d'ingénieurs</a:t>
              </a:r>
              <a:r>
                <a:rPr lang="fr-FR" sz="1200" dirty="0">
                  <a:solidFill>
                    <a:srgbClr val="243387"/>
                  </a:solidFill>
                  <a:latin typeface="Roboto" panose="02000000000000000000"/>
                </a:rPr>
                <a:t> </a:t>
              </a:r>
              <a:r>
                <a:rPr lang="en-US" sz="1200" dirty="0" err="1">
                  <a:solidFill>
                    <a:srgbClr val="243387"/>
                  </a:solidFill>
                  <a:latin typeface="Roboto" panose="02000000000000000000"/>
                </a:rPr>
                <a:t>en</a:t>
              </a:r>
              <a:r>
                <a:rPr lang="en-US" sz="1200" dirty="0">
                  <a:solidFill>
                    <a:srgbClr val="243387"/>
                  </a:solidFill>
                  <a:latin typeface="Roboto" panose="02000000000000000000"/>
                </a:rPr>
                <a:t> </a:t>
              </a:r>
              <a:r>
                <a:rPr lang="en-US" sz="1200" dirty="0" err="1">
                  <a:solidFill>
                    <a:srgbClr val="243387"/>
                  </a:solidFill>
                  <a:latin typeface="Roboto" panose="02000000000000000000"/>
                </a:rPr>
                <a:t>Chimie</a:t>
              </a:r>
              <a:r>
                <a:rPr lang="en-US" sz="1200" dirty="0">
                  <a:solidFill>
                    <a:srgbClr val="243387"/>
                  </a:solidFill>
                  <a:latin typeface="Roboto" panose="02000000000000000000"/>
                </a:rPr>
                <a:t> et </a:t>
              </a:r>
              <a:r>
                <a:rPr lang="en-US" sz="1200" dirty="0" err="1">
                  <a:solidFill>
                    <a:srgbClr val="243387"/>
                  </a:solidFill>
                  <a:latin typeface="Roboto" panose="02000000000000000000"/>
                </a:rPr>
                <a:t>Génie</a:t>
              </a:r>
              <a:r>
                <a:rPr lang="en-US" sz="1200" dirty="0">
                  <a:solidFill>
                    <a:srgbClr val="243387"/>
                  </a:solidFill>
                  <a:latin typeface="Roboto" panose="02000000000000000000"/>
                </a:rPr>
                <a:t> des </a:t>
              </a:r>
              <a:r>
                <a:rPr lang="en-US" sz="1200" dirty="0" err="1">
                  <a:solidFill>
                    <a:srgbClr val="243387"/>
                  </a:solidFill>
                  <a:latin typeface="Roboto" panose="02000000000000000000"/>
                </a:rPr>
                <a:t>Procédés</a:t>
              </a:r>
              <a:endParaRPr lang="en-US" sz="1200" dirty="0">
                <a:latin typeface="Roboto" panose="02000000000000000000"/>
              </a:endParaRPr>
            </a:p>
            <a:p>
              <a:pPr lvl="0" algn="just"/>
              <a:r>
                <a:rPr lang="en-US" sz="1200" dirty="0">
                  <a:latin typeface="Roboto" panose="02000000000000000000"/>
                  <a:hlinkClick r:id="rId16"/>
                </a:rPr>
                <a:t>www.20ecolesdechimie.com</a:t>
              </a:r>
              <a:endParaRPr lang="en-US" sz="1200" dirty="0">
                <a:latin typeface="Roboto" panose="02000000000000000000"/>
              </a:endParaRPr>
            </a:p>
          </p:txBody>
        </p:sp>
        <p:pic>
          <p:nvPicPr>
            <p:cNvPr id="14" name="Image 13">
              <a:extLst>
                <a:ext uri="{FF2B5EF4-FFF2-40B4-BE49-F238E27FC236}">
                  <a16:creationId xmlns:a16="http://schemas.microsoft.com/office/drawing/2014/main" id="{5C2FAA22-1E94-4CF3-857F-CD9E4492A10B}"/>
                </a:ext>
              </a:extLst>
            </p:cNvPr>
            <p:cNvPicPr>
              <a:picLocks noChangeAspect="1"/>
            </p:cNvPicPr>
            <p:nvPr/>
          </p:nvPicPr>
          <p:blipFill rotWithShape="1">
            <a:blip r:embed="rId17"/>
            <a:srcRect l="33118" t="12376" r="17374" b="19347"/>
            <a:stretch/>
          </p:blipFill>
          <p:spPr>
            <a:xfrm>
              <a:off x="3755051" y="3411896"/>
              <a:ext cx="649648" cy="654086"/>
            </a:xfrm>
            <a:prstGeom prst="rect">
              <a:avLst/>
            </a:prstGeom>
          </p:spPr>
        </p:pic>
      </p:grpSp>
      <p:grpSp>
        <p:nvGrpSpPr>
          <p:cNvPr id="21" name="Groupe 20">
            <a:extLst>
              <a:ext uri="{FF2B5EF4-FFF2-40B4-BE49-F238E27FC236}">
                <a16:creationId xmlns:a16="http://schemas.microsoft.com/office/drawing/2014/main" id="{939E21D6-7557-4164-836C-CF38D30849D3}"/>
              </a:ext>
            </a:extLst>
          </p:cNvPr>
          <p:cNvGrpSpPr/>
          <p:nvPr/>
        </p:nvGrpSpPr>
        <p:grpSpPr>
          <a:xfrm>
            <a:off x="3973673" y="4223007"/>
            <a:ext cx="5042421" cy="753466"/>
            <a:chOff x="3973673" y="4223007"/>
            <a:chExt cx="5042421" cy="753466"/>
          </a:xfrm>
        </p:grpSpPr>
        <p:pic>
          <p:nvPicPr>
            <p:cNvPr id="9" name="Image 17">
              <a:hlinkClick r:id="rId18"/>
              <a:extLst>
                <a:ext uri="{FF2B5EF4-FFF2-40B4-BE49-F238E27FC236}">
                  <a16:creationId xmlns:a16="http://schemas.microsoft.com/office/drawing/2014/main" id="{54F9104D-3777-4E86-9709-85F0E2896F75}"/>
                </a:ext>
              </a:extLst>
            </p:cNvPr>
            <p:cNvPicPr>
              <a:picLocks noChangeAspect="1"/>
            </p:cNvPicPr>
            <p:nvPr/>
          </p:nvPicPr>
          <p:blipFill>
            <a:blip r:embed="rId19"/>
            <a:stretch>
              <a:fillRect/>
            </a:stretch>
          </p:blipFill>
          <p:spPr>
            <a:xfrm>
              <a:off x="3973673" y="4470929"/>
              <a:ext cx="936452" cy="444414"/>
            </a:xfrm>
            <a:prstGeom prst="rect">
              <a:avLst/>
            </a:prstGeom>
          </p:spPr>
        </p:pic>
        <p:sp>
          <p:nvSpPr>
            <p:cNvPr id="19" name="Rectangle 18">
              <a:extLst>
                <a:ext uri="{FF2B5EF4-FFF2-40B4-BE49-F238E27FC236}">
                  <a16:creationId xmlns:a16="http://schemas.microsoft.com/office/drawing/2014/main" id="{CA168EBD-8D6B-4C3F-B1FD-521B3DE0A774}"/>
                </a:ext>
              </a:extLst>
            </p:cNvPr>
            <p:cNvSpPr/>
            <p:nvPr/>
          </p:nvSpPr>
          <p:spPr>
            <a:xfrm>
              <a:off x="4908234" y="4313411"/>
              <a:ext cx="3335548" cy="646331"/>
            </a:xfrm>
            <a:prstGeom prst="rect">
              <a:avLst/>
            </a:prstGeom>
          </p:spPr>
          <p:txBody>
            <a:bodyPr wrap="square">
              <a:spAutoFit/>
            </a:bodyPr>
            <a:lstStyle/>
            <a:p>
              <a:pPr algn="just"/>
              <a:r>
                <a:rPr lang="en-US" sz="1200" b="1" dirty="0" err="1">
                  <a:solidFill>
                    <a:srgbClr val="243387"/>
                  </a:solidFill>
                  <a:latin typeface="Roboto" panose="02000000000000000000"/>
                  <a:ea typeface="Roboto" panose="02000000000000000000" pitchFamily="2" charset="0"/>
                  <a:cs typeface="Calibri" panose="020F0502020204030204" pitchFamily="34" charset="0"/>
                </a:rPr>
                <a:t>Plateforme</a:t>
              </a:r>
              <a:r>
                <a:rPr lang="en-US" sz="1200" b="1" dirty="0">
                  <a:solidFill>
                    <a:srgbClr val="243387"/>
                  </a:solidFill>
                  <a:latin typeface="Roboto" panose="02000000000000000000"/>
                  <a:ea typeface="Roboto" panose="02000000000000000000" pitchFamily="2" charset="0"/>
                  <a:cs typeface="Calibri" panose="020F0502020204030204" pitchFamily="34" charset="0"/>
                </a:rPr>
                <a:t> </a:t>
              </a:r>
              <a:r>
                <a:rPr lang="en-US" sz="1200" b="1" dirty="0" err="1">
                  <a:solidFill>
                    <a:srgbClr val="243387"/>
                  </a:solidFill>
                  <a:latin typeface="Roboto" panose="02000000000000000000"/>
                  <a:ea typeface="Roboto" panose="02000000000000000000" pitchFamily="2" charset="0"/>
                  <a:cs typeface="Calibri" panose="020F0502020204030204" pitchFamily="34" charset="0"/>
                </a:rPr>
                <a:t>JobIRL</a:t>
              </a:r>
              <a:r>
                <a:rPr lang="en-US" sz="1200" dirty="0">
                  <a:solidFill>
                    <a:srgbClr val="243387"/>
                  </a:solidFill>
                  <a:latin typeface="Roboto" panose="02000000000000000000"/>
                  <a:ea typeface="Roboto" panose="02000000000000000000" pitchFamily="2" charset="0"/>
                  <a:cs typeface="Calibri" panose="020F0502020204030204" pitchFamily="34" charset="0"/>
                </a:rPr>
                <a:t> : </a:t>
              </a:r>
              <a:r>
                <a:rPr lang="en-US" sz="1200" dirty="0" err="1">
                  <a:solidFill>
                    <a:srgbClr val="243387"/>
                  </a:solidFill>
                  <a:latin typeface="Roboto" panose="02000000000000000000"/>
                  <a:ea typeface="Roboto" panose="02000000000000000000" pitchFamily="2" charset="0"/>
                  <a:cs typeface="Calibri" panose="020F0502020204030204" pitchFamily="34" charset="0"/>
                </a:rPr>
                <a:t>réseau</a:t>
              </a:r>
              <a:r>
                <a:rPr lang="en-US" sz="1200" dirty="0">
                  <a:solidFill>
                    <a:srgbClr val="243387"/>
                  </a:solidFill>
                  <a:latin typeface="Roboto" panose="02000000000000000000"/>
                  <a:ea typeface="Roboto" panose="02000000000000000000" pitchFamily="2" charset="0"/>
                  <a:cs typeface="Calibri" panose="020F0502020204030204" pitchFamily="34" charset="0"/>
                </a:rPr>
                <a:t> </a:t>
              </a:r>
              <a:r>
                <a:rPr lang="en-US" sz="1200" dirty="0" err="1">
                  <a:solidFill>
                    <a:srgbClr val="243387"/>
                  </a:solidFill>
                  <a:latin typeface="Roboto" panose="02000000000000000000"/>
                  <a:ea typeface="Roboto" panose="02000000000000000000" pitchFamily="2" charset="0"/>
                  <a:cs typeface="Calibri" panose="020F0502020204030204" pitchFamily="34" charset="0"/>
                </a:rPr>
                <a:t>d’orientation</a:t>
              </a:r>
              <a:r>
                <a:rPr lang="en-US" sz="1200" dirty="0">
                  <a:solidFill>
                    <a:srgbClr val="243387"/>
                  </a:solidFill>
                  <a:latin typeface="Roboto" panose="02000000000000000000"/>
                  <a:ea typeface="Roboto" panose="02000000000000000000" pitchFamily="2" charset="0"/>
                  <a:cs typeface="Calibri" panose="020F0502020204030204" pitchFamily="34" charset="0"/>
                </a:rPr>
                <a:t> qui </a:t>
              </a:r>
              <a:r>
                <a:rPr lang="en-US" sz="1200" dirty="0" err="1">
                  <a:solidFill>
                    <a:srgbClr val="243387"/>
                  </a:solidFill>
                  <a:latin typeface="Roboto" panose="02000000000000000000"/>
                  <a:ea typeface="Roboto" panose="02000000000000000000" pitchFamily="2" charset="0"/>
                  <a:cs typeface="Calibri" panose="020F0502020204030204" pitchFamily="34" charset="0"/>
                </a:rPr>
                <a:t>connecte</a:t>
              </a:r>
              <a:r>
                <a:rPr lang="en-US" sz="1200" dirty="0">
                  <a:solidFill>
                    <a:srgbClr val="243387"/>
                  </a:solidFill>
                  <a:latin typeface="Roboto" panose="02000000000000000000"/>
                  <a:ea typeface="Roboto" panose="02000000000000000000" pitchFamily="2" charset="0"/>
                  <a:cs typeface="Calibri" panose="020F0502020204030204" pitchFamily="34" charset="0"/>
                </a:rPr>
                <a:t> les </a:t>
              </a:r>
              <a:r>
                <a:rPr lang="en-US" sz="1200" dirty="0" err="1">
                  <a:solidFill>
                    <a:srgbClr val="243387"/>
                  </a:solidFill>
                  <a:latin typeface="Roboto" panose="02000000000000000000"/>
                  <a:ea typeface="Roboto" panose="02000000000000000000" pitchFamily="2" charset="0"/>
                  <a:cs typeface="Calibri" panose="020F0502020204030204" pitchFamily="34" charset="0"/>
                </a:rPr>
                <a:t>jeunes</a:t>
              </a:r>
              <a:r>
                <a:rPr lang="en-US" sz="1200" dirty="0">
                  <a:solidFill>
                    <a:srgbClr val="243387"/>
                  </a:solidFill>
                  <a:latin typeface="Roboto" panose="02000000000000000000"/>
                  <a:ea typeface="Roboto" panose="02000000000000000000" pitchFamily="2" charset="0"/>
                  <a:cs typeface="Calibri" panose="020F0502020204030204" pitchFamily="34" charset="0"/>
                </a:rPr>
                <a:t> et les pros !</a:t>
              </a:r>
              <a:r>
                <a:rPr lang="fr-FR" sz="1200" dirty="0">
                  <a:latin typeface="Roboto" panose="02000000000000000000"/>
                  <a:ea typeface="Roboto" panose="02000000000000000000" pitchFamily="2" charset="0"/>
                  <a:cs typeface="Calibri" panose="020F0502020204030204" pitchFamily="34" charset="0"/>
                </a:rPr>
                <a:t>​</a:t>
              </a:r>
              <a:endParaRPr lang="fr-FR" sz="1200" dirty="0">
                <a:latin typeface="Roboto" panose="02000000000000000000"/>
                <a:cs typeface="Calibri" panose="020F0502020204030204" pitchFamily="34" charset="0"/>
              </a:endParaRPr>
            </a:p>
            <a:p>
              <a:r>
                <a:rPr lang="en-US" sz="1200" u="sng" dirty="0">
                  <a:solidFill>
                    <a:srgbClr val="00CCA0"/>
                  </a:solidFill>
                  <a:latin typeface="Roboto" panose="02000000000000000000"/>
                  <a:ea typeface="Roboto" panose="02000000000000000000" pitchFamily="2" charset="0"/>
                  <a:cs typeface="Calibri" panose="020F0502020204030204" pitchFamily="34" charset="0"/>
                </a:rPr>
                <a:t>www.jobirl.com</a:t>
              </a:r>
            </a:p>
          </p:txBody>
        </p:sp>
        <p:pic>
          <p:nvPicPr>
            <p:cNvPr id="20" name="Image 19">
              <a:extLst>
                <a:ext uri="{FF2B5EF4-FFF2-40B4-BE49-F238E27FC236}">
                  <a16:creationId xmlns:a16="http://schemas.microsoft.com/office/drawing/2014/main" id="{D6757E67-7D44-4A98-A6F4-8674E9B8316A}"/>
                </a:ext>
              </a:extLst>
            </p:cNvPr>
            <p:cNvPicPr>
              <a:picLocks noChangeAspect="1"/>
            </p:cNvPicPr>
            <p:nvPr/>
          </p:nvPicPr>
          <p:blipFill rotWithShape="1">
            <a:blip r:embed="rId20"/>
            <a:srcRect l="32148" t="14435" r="19593" b="35575"/>
            <a:stretch/>
          </p:blipFill>
          <p:spPr>
            <a:xfrm>
              <a:off x="8253312" y="4223007"/>
              <a:ext cx="762782" cy="753466"/>
            </a:xfrm>
            <a:prstGeom prst="rect">
              <a:avLst/>
            </a:prstGeom>
          </p:spPr>
        </p:pic>
      </p:grpSp>
    </p:spTree>
    <p:extLst>
      <p:ext uri="{BB962C8B-B14F-4D97-AF65-F5344CB8AC3E}">
        <p14:creationId xmlns:p14="http://schemas.microsoft.com/office/powerpoint/2010/main" val="1761351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8C9BBB1-FD5B-4365-A99D-8901CFA278D8}"/>
              </a:ext>
            </a:extLst>
          </p:cNvPr>
          <p:cNvSpPr txBox="1"/>
          <p:nvPr/>
        </p:nvSpPr>
        <p:spPr>
          <a:xfrm>
            <a:off x="1808240" y="118731"/>
            <a:ext cx="5590841" cy="384721"/>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2500" b="1" dirty="0">
                <a:solidFill>
                  <a:srgbClr val="233287"/>
                </a:solidFill>
                <a:latin typeface="Calibri"/>
                <a:cs typeface="Calibri"/>
              </a:rPr>
              <a:t>Retrouvez-nous sur les Réseaux </a:t>
            </a:r>
            <a:r>
              <a:rPr lang="en-US" sz="2500" b="1" dirty="0" err="1">
                <a:solidFill>
                  <a:srgbClr val="233287"/>
                </a:solidFill>
                <a:latin typeface="Calibri"/>
                <a:cs typeface="Calibri"/>
              </a:rPr>
              <a:t>sociaux</a:t>
            </a:r>
            <a:endParaRPr lang="en-US" sz="2500" b="1" dirty="0">
              <a:solidFill>
                <a:srgbClr val="233287"/>
              </a:solidFill>
              <a:latin typeface="Calibri"/>
              <a:cs typeface="Calibri"/>
            </a:endParaRPr>
          </a:p>
        </p:txBody>
      </p:sp>
      <p:grpSp>
        <p:nvGrpSpPr>
          <p:cNvPr id="26" name="Groupe 25">
            <a:extLst>
              <a:ext uri="{FF2B5EF4-FFF2-40B4-BE49-F238E27FC236}">
                <a16:creationId xmlns:a16="http://schemas.microsoft.com/office/drawing/2014/main" id="{E5BB9437-F772-43C1-8C5C-51457669AD03}"/>
              </a:ext>
            </a:extLst>
          </p:cNvPr>
          <p:cNvGrpSpPr/>
          <p:nvPr/>
        </p:nvGrpSpPr>
        <p:grpSpPr>
          <a:xfrm>
            <a:off x="6462584" y="3056238"/>
            <a:ext cx="2681416" cy="1801497"/>
            <a:chOff x="5634164" y="3141344"/>
            <a:chExt cx="2681416" cy="1801497"/>
          </a:xfrm>
        </p:grpSpPr>
        <p:sp>
          <p:nvSpPr>
            <p:cNvPr id="16" name="ZoneTexte 15">
              <a:extLst>
                <a:ext uri="{FF2B5EF4-FFF2-40B4-BE49-F238E27FC236}">
                  <a16:creationId xmlns:a16="http://schemas.microsoft.com/office/drawing/2014/main" id="{CDE2CE7D-23E3-4663-BE04-9B8CB62215B1}"/>
                </a:ext>
              </a:extLst>
            </p:cNvPr>
            <p:cNvSpPr txBox="1"/>
            <p:nvPr/>
          </p:nvSpPr>
          <p:spPr>
            <a:xfrm>
              <a:off x="5634164" y="4388843"/>
              <a:ext cx="2681416" cy="553998"/>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sz="1200" dirty="0">
                  <a:solidFill>
                    <a:srgbClr val="243387"/>
                  </a:solidFill>
                  <a:latin typeface="Roboto" panose="02000000000000000000"/>
                  <a:cs typeface="Calibri"/>
                </a:rPr>
                <a:t>Un </a:t>
              </a:r>
              <a:r>
                <a:rPr lang="en-US" sz="1200" dirty="0" err="1">
                  <a:solidFill>
                    <a:srgbClr val="243387"/>
                  </a:solidFill>
                  <a:latin typeface="Roboto" panose="02000000000000000000"/>
                  <a:cs typeface="Calibri"/>
                </a:rPr>
                <a:t>compte</a:t>
              </a:r>
              <a:r>
                <a:rPr lang="en-US" sz="1200" dirty="0">
                  <a:solidFill>
                    <a:srgbClr val="243387"/>
                  </a:solidFill>
                  <a:latin typeface="Roboto" panose="02000000000000000000"/>
                  <a:cs typeface="Calibri"/>
                </a:rPr>
                <a:t> </a:t>
              </a:r>
              <a:r>
                <a:rPr lang="en-US" sz="1200" b="1" dirty="0">
                  <a:solidFill>
                    <a:srgbClr val="243387"/>
                  </a:solidFill>
                  <a:latin typeface="Roboto" panose="02000000000000000000"/>
                  <a:cs typeface="Calibri"/>
                </a:rPr>
                <a:t>Instagram </a:t>
              </a:r>
            </a:p>
            <a:p>
              <a:r>
                <a:rPr lang="en-US" sz="1200" b="1" dirty="0">
                  <a:solidFill>
                    <a:srgbClr val="243387"/>
                  </a:solidFill>
                  <a:latin typeface="Roboto" panose="02000000000000000000"/>
                  <a:cs typeface="Calibri"/>
                </a:rPr>
                <a:t>“Grâce à la Chimie”</a:t>
              </a:r>
              <a:endParaRPr lang="en-US" sz="1200" b="1" dirty="0">
                <a:latin typeface="Roboto" panose="02000000000000000000"/>
                <a:ea typeface="+mn-lt"/>
                <a:cs typeface="+mn-lt"/>
              </a:endParaRPr>
            </a:p>
            <a:p>
              <a:r>
                <a:rPr lang="en-US" sz="1200" dirty="0">
                  <a:solidFill>
                    <a:srgbClr val="00CCA0"/>
                  </a:solidFill>
                  <a:latin typeface="Roboto" panose="02000000000000000000"/>
                  <a:cs typeface="Calibri"/>
                </a:rPr>
                <a:t>www.instagram.com/gracealachimie</a:t>
              </a:r>
              <a:endParaRPr lang="fr-FR" sz="1200" dirty="0">
                <a:latin typeface="Roboto" panose="02000000000000000000"/>
                <a:cs typeface="Calibri"/>
              </a:endParaRPr>
            </a:p>
          </p:txBody>
        </p:sp>
        <p:pic>
          <p:nvPicPr>
            <p:cNvPr id="12" name="Image 11">
              <a:hlinkClick r:id="rId2"/>
              <a:extLst>
                <a:ext uri="{FF2B5EF4-FFF2-40B4-BE49-F238E27FC236}">
                  <a16:creationId xmlns:a16="http://schemas.microsoft.com/office/drawing/2014/main" id="{1E58F9CB-84C2-47F5-B613-D6447964787B}"/>
                </a:ext>
              </a:extLst>
            </p:cNvPr>
            <p:cNvPicPr>
              <a:picLocks noChangeAspect="1"/>
            </p:cNvPicPr>
            <p:nvPr/>
          </p:nvPicPr>
          <p:blipFill rotWithShape="1">
            <a:blip r:embed="rId3"/>
            <a:srcRect l="18274" t="12248" r="21655" b="30915"/>
            <a:stretch/>
          </p:blipFill>
          <p:spPr>
            <a:xfrm>
              <a:off x="5743715" y="3141344"/>
              <a:ext cx="2356007" cy="1253867"/>
            </a:xfrm>
            <a:prstGeom prst="rect">
              <a:avLst/>
            </a:prstGeom>
          </p:spPr>
        </p:pic>
      </p:grpSp>
      <p:grpSp>
        <p:nvGrpSpPr>
          <p:cNvPr id="37" name="Groupe 36">
            <a:extLst>
              <a:ext uri="{FF2B5EF4-FFF2-40B4-BE49-F238E27FC236}">
                <a16:creationId xmlns:a16="http://schemas.microsoft.com/office/drawing/2014/main" id="{F87E61F5-BD08-4784-8136-1DE07A4A4260}"/>
              </a:ext>
            </a:extLst>
          </p:cNvPr>
          <p:cNvGrpSpPr/>
          <p:nvPr/>
        </p:nvGrpSpPr>
        <p:grpSpPr>
          <a:xfrm>
            <a:off x="92768" y="726511"/>
            <a:ext cx="2864632" cy="1566012"/>
            <a:chOff x="1360662" y="1123248"/>
            <a:chExt cx="2864632" cy="1566012"/>
          </a:xfrm>
        </p:grpSpPr>
        <p:grpSp>
          <p:nvGrpSpPr>
            <p:cNvPr id="23" name="Groupe 22">
              <a:extLst>
                <a:ext uri="{FF2B5EF4-FFF2-40B4-BE49-F238E27FC236}">
                  <a16:creationId xmlns:a16="http://schemas.microsoft.com/office/drawing/2014/main" id="{40B826A6-AF89-4679-9545-E420CD95A309}"/>
                </a:ext>
              </a:extLst>
            </p:cNvPr>
            <p:cNvGrpSpPr/>
            <p:nvPr/>
          </p:nvGrpSpPr>
          <p:grpSpPr>
            <a:xfrm>
              <a:off x="1360662" y="1125802"/>
              <a:ext cx="2802848" cy="1563458"/>
              <a:chOff x="347404" y="1056078"/>
              <a:chExt cx="2802848" cy="1563458"/>
            </a:xfrm>
          </p:grpSpPr>
          <p:sp>
            <p:nvSpPr>
              <p:cNvPr id="9" name="ZoneTexte 8">
                <a:extLst>
                  <a:ext uri="{FF2B5EF4-FFF2-40B4-BE49-F238E27FC236}">
                    <a16:creationId xmlns:a16="http://schemas.microsoft.com/office/drawing/2014/main" id="{519D0E97-34D3-4E04-847E-AE8332C93FB3}"/>
                  </a:ext>
                </a:extLst>
              </p:cNvPr>
              <p:cNvSpPr txBox="1"/>
              <p:nvPr/>
            </p:nvSpPr>
            <p:spPr>
              <a:xfrm>
                <a:off x="347404" y="2280982"/>
                <a:ext cx="2802848" cy="338554"/>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r"/>
                <a:r>
                  <a:rPr lang="en-US" sz="1200" dirty="0">
                    <a:solidFill>
                      <a:srgbClr val="243387"/>
                    </a:solidFill>
                    <a:latin typeface="Roboto" panose="02000000000000000000"/>
                    <a:ea typeface="Roboto" panose="02000000000000000000" pitchFamily="2" charset="0"/>
                    <a:cs typeface="Segoe UI"/>
                  </a:rPr>
                  <a:t>La page </a:t>
                </a:r>
                <a:r>
                  <a:rPr lang="en-US" sz="1200" b="1" dirty="0">
                    <a:solidFill>
                      <a:srgbClr val="243387"/>
                    </a:solidFill>
                    <a:latin typeface="Roboto" panose="02000000000000000000"/>
                    <a:ea typeface="Roboto" panose="02000000000000000000" pitchFamily="2" charset="0"/>
                    <a:cs typeface="Segoe UI"/>
                  </a:rPr>
                  <a:t>Facebook</a:t>
                </a:r>
                <a:r>
                  <a:rPr lang="en-US" sz="1200" dirty="0">
                    <a:solidFill>
                      <a:srgbClr val="243387"/>
                    </a:solidFill>
                    <a:latin typeface="Roboto" panose="02000000000000000000"/>
                    <a:ea typeface="Roboto" panose="02000000000000000000" pitchFamily="2" charset="0"/>
                    <a:cs typeface="Segoe UI"/>
                  </a:rPr>
                  <a:t> "Grâce à la Chimie“</a:t>
                </a:r>
                <a:r>
                  <a:rPr lang="en-US" sz="1200" dirty="0">
                    <a:solidFill>
                      <a:srgbClr val="243387"/>
                    </a:solidFill>
                    <a:latin typeface="Roboto" panose="02000000000000000000"/>
                    <a:cs typeface="Segoe UI"/>
                  </a:rPr>
                  <a:t> </a:t>
                </a:r>
                <a:r>
                  <a:rPr lang="en-US" sz="1000" dirty="0">
                    <a:solidFill>
                      <a:srgbClr val="00CCA0"/>
                    </a:solidFill>
                    <a:latin typeface="Roboto" panose="02000000000000000000"/>
                    <a:ea typeface="Roboto" panose="02000000000000000000" pitchFamily="2" charset="0"/>
                    <a:cs typeface="Segoe UI"/>
                  </a:rPr>
                  <a:t>www.facebook.com/Gracealachimie</a:t>
                </a:r>
                <a:endParaRPr lang="en-US" sz="1000" dirty="0">
                  <a:latin typeface="Roboto" panose="02000000000000000000"/>
                  <a:ea typeface="Roboto" panose="02000000000000000000" pitchFamily="2" charset="0"/>
                  <a:cs typeface="Segoe UI"/>
                </a:endParaRPr>
              </a:p>
            </p:txBody>
          </p:sp>
          <p:pic>
            <p:nvPicPr>
              <p:cNvPr id="6" name="Image 5">
                <a:hlinkClick r:id="rId4"/>
                <a:extLst>
                  <a:ext uri="{FF2B5EF4-FFF2-40B4-BE49-F238E27FC236}">
                    <a16:creationId xmlns:a16="http://schemas.microsoft.com/office/drawing/2014/main" id="{B8D2C740-E8CD-4551-897A-459BB962AD16}"/>
                  </a:ext>
                </a:extLst>
              </p:cNvPr>
              <p:cNvPicPr>
                <a:picLocks noChangeAspect="1"/>
              </p:cNvPicPr>
              <p:nvPr/>
            </p:nvPicPr>
            <p:blipFill rotWithShape="1">
              <a:blip r:embed="rId5"/>
              <a:srcRect l="19775" t="18929" r="20216" b="17506"/>
              <a:stretch/>
            </p:blipFill>
            <p:spPr>
              <a:xfrm>
                <a:off x="368675" y="1056078"/>
                <a:ext cx="2044951" cy="1218451"/>
              </a:xfrm>
              <a:prstGeom prst="rect">
                <a:avLst/>
              </a:prstGeom>
            </p:spPr>
          </p:pic>
        </p:grpSp>
        <p:pic>
          <p:nvPicPr>
            <p:cNvPr id="35" name="Image 34">
              <a:extLst>
                <a:ext uri="{FF2B5EF4-FFF2-40B4-BE49-F238E27FC236}">
                  <a16:creationId xmlns:a16="http://schemas.microsoft.com/office/drawing/2014/main" id="{ED7BBD57-5F06-4236-AC43-FB4B43FF1C6E}"/>
                </a:ext>
              </a:extLst>
            </p:cNvPr>
            <p:cNvPicPr>
              <a:picLocks noChangeAspect="1"/>
            </p:cNvPicPr>
            <p:nvPr/>
          </p:nvPicPr>
          <p:blipFill rotWithShape="1">
            <a:blip r:embed="rId6"/>
            <a:srcRect l="8443" t="4823" r="8131" b="4823"/>
            <a:stretch/>
          </p:blipFill>
          <p:spPr>
            <a:xfrm>
              <a:off x="3468328" y="1123248"/>
              <a:ext cx="756966" cy="757545"/>
            </a:xfrm>
            <a:prstGeom prst="rect">
              <a:avLst/>
            </a:prstGeom>
          </p:spPr>
        </p:pic>
      </p:grpSp>
      <p:grpSp>
        <p:nvGrpSpPr>
          <p:cNvPr id="40" name="Groupe 39">
            <a:extLst>
              <a:ext uri="{FF2B5EF4-FFF2-40B4-BE49-F238E27FC236}">
                <a16:creationId xmlns:a16="http://schemas.microsoft.com/office/drawing/2014/main" id="{4EF230D2-F971-4C9F-BEA9-547D1C8D279A}"/>
              </a:ext>
            </a:extLst>
          </p:cNvPr>
          <p:cNvGrpSpPr/>
          <p:nvPr/>
        </p:nvGrpSpPr>
        <p:grpSpPr>
          <a:xfrm>
            <a:off x="177630" y="3169345"/>
            <a:ext cx="2874489" cy="1729614"/>
            <a:chOff x="763222" y="3236825"/>
            <a:chExt cx="2874489" cy="1729614"/>
          </a:xfrm>
        </p:grpSpPr>
        <p:grpSp>
          <p:nvGrpSpPr>
            <p:cNvPr id="4" name="Groupe 3">
              <a:extLst>
                <a:ext uri="{FF2B5EF4-FFF2-40B4-BE49-F238E27FC236}">
                  <a16:creationId xmlns:a16="http://schemas.microsoft.com/office/drawing/2014/main" id="{5F2D99F0-C7AE-4582-8B44-5AFD90A22EDB}"/>
                </a:ext>
              </a:extLst>
            </p:cNvPr>
            <p:cNvGrpSpPr/>
            <p:nvPr/>
          </p:nvGrpSpPr>
          <p:grpSpPr>
            <a:xfrm>
              <a:off x="763222" y="3236825"/>
              <a:ext cx="2874489" cy="1729614"/>
              <a:chOff x="5475764" y="978024"/>
              <a:chExt cx="2874489" cy="1729614"/>
            </a:xfrm>
          </p:grpSpPr>
          <p:pic>
            <p:nvPicPr>
              <p:cNvPr id="10" name="Image 9">
                <a:extLst>
                  <a:ext uri="{FF2B5EF4-FFF2-40B4-BE49-F238E27FC236}">
                    <a16:creationId xmlns:a16="http://schemas.microsoft.com/office/drawing/2014/main" id="{B106B0B9-7BB2-5EFB-9FA9-3E293EFFD86B}"/>
                  </a:ext>
                </a:extLst>
              </p:cNvPr>
              <p:cNvPicPr>
                <a:picLocks noChangeAspect="1"/>
              </p:cNvPicPr>
              <p:nvPr/>
            </p:nvPicPr>
            <p:blipFill>
              <a:blip r:embed="rId7"/>
              <a:stretch>
                <a:fillRect/>
              </a:stretch>
            </p:blipFill>
            <p:spPr>
              <a:xfrm>
                <a:off x="5495428" y="978024"/>
                <a:ext cx="1581144" cy="1349106"/>
              </a:xfrm>
              <a:prstGeom prst="rect">
                <a:avLst/>
              </a:prstGeom>
            </p:spPr>
          </p:pic>
          <p:sp>
            <p:nvSpPr>
              <p:cNvPr id="2" name="ZoneTexte 1">
                <a:extLst>
                  <a:ext uri="{FF2B5EF4-FFF2-40B4-BE49-F238E27FC236}">
                    <a16:creationId xmlns:a16="http://schemas.microsoft.com/office/drawing/2014/main" id="{8EBCE228-5F74-4EAA-B75E-C1D9CE00961A}"/>
                  </a:ext>
                </a:extLst>
              </p:cNvPr>
              <p:cNvSpPr txBox="1"/>
              <p:nvPr/>
            </p:nvSpPr>
            <p:spPr>
              <a:xfrm>
                <a:off x="5475764" y="2338306"/>
                <a:ext cx="2874489" cy="369332"/>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200" dirty="0">
                    <a:solidFill>
                      <a:srgbClr val="243387"/>
                    </a:solidFill>
                    <a:latin typeface="Roboto" panose="02000000000000000000"/>
                    <a:ea typeface="Roboto" panose="02000000000000000000" pitchFamily="2" charset="0"/>
                    <a:cs typeface="Calibri"/>
                  </a:rPr>
                  <a:t>Un </a:t>
                </a:r>
                <a:r>
                  <a:rPr lang="en-US" sz="1200" dirty="0" err="1">
                    <a:solidFill>
                      <a:srgbClr val="243387"/>
                    </a:solidFill>
                    <a:latin typeface="Roboto" panose="02000000000000000000"/>
                    <a:ea typeface="Roboto" panose="02000000000000000000" pitchFamily="2" charset="0"/>
                    <a:cs typeface="Calibri"/>
                  </a:rPr>
                  <a:t>compte</a:t>
                </a:r>
                <a:r>
                  <a:rPr lang="en-US" sz="1200" dirty="0">
                    <a:solidFill>
                      <a:srgbClr val="243387"/>
                    </a:solidFill>
                    <a:latin typeface="Roboto" panose="02000000000000000000"/>
                    <a:ea typeface="Roboto" panose="02000000000000000000" pitchFamily="2" charset="0"/>
                    <a:cs typeface="Calibri"/>
                  </a:rPr>
                  <a:t> </a:t>
                </a:r>
                <a:r>
                  <a:rPr lang="en-US" sz="1200" b="1" dirty="0">
                    <a:solidFill>
                      <a:srgbClr val="243387"/>
                    </a:solidFill>
                    <a:latin typeface="Roboto" panose="02000000000000000000"/>
                    <a:ea typeface="Roboto" panose="02000000000000000000" pitchFamily="2" charset="0"/>
                    <a:cs typeface="Calibri"/>
                  </a:rPr>
                  <a:t>Twitter </a:t>
                </a:r>
                <a:r>
                  <a:rPr lang="en-US" sz="1200" dirty="0">
                    <a:solidFill>
                      <a:srgbClr val="243387"/>
                    </a:solidFill>
                    <a:latin typeface="Roboto" panose="02000000000000000000"/>
                    <a:ea typeface="Roboto" panose="02000000000000000000" pitchFamily="2" charset="0"/>
                    <a:cs typeface="Calibri"/>
                  </a:rPr>
                  <a:t>France Chimie </a:t>
                </a:r>
              </a:p>
              <a:p>
                <a:pPr algn="ctr"/>
                <a:r>
                  <a:rPr lang="en-US" sz="1200" dirty="0">
                    <a:solidFill>
                      <a:srgbClr val="00CCA0"/>
                    </a:solidFill>
                    <a:latin typeface="Roboto" panose="02000000000000000000"/>
                    <a:ea typeface="Roboto" panose="02000000000000000000" pitchFamily="2" charset="0"/>
                    <a:cs typeface="Calibri"/>
                    <a:hlinkClick r:id="rId8"/>
                  </a:rPr>
                  <a:t>https://twitter.com/francechimie</a:t>
                </a:r>
                <a:r>
                  <a:rPr lang="en-US" sz="1200" dirty="0">
                    <a:solidFill>
                      <a:srgbClr val="00CCA0"/>
                    </a:solidFill>
                    <a:latin typeface="Roboto" panose="02000000000000000000"/>
                    <a:ea typeface="Roboto" panose="02000000000000000000" pitchFamily="2" charset="0"/>
                    <a:cs typeface="Calibri"/>
                  </a:rPr>
                  <a:t> </a:t>
                </a:r>
                <a:endParaRPr lang="en-US" sz="1200" dirty="0">
                  <a:latin typeface="Roboto" panose="02000000000000000000"/>
                  <a:ea typeface="Roboto" panose="02000000000000000000" pitchFamily="2" charset="0"/>
                  <a:cs typeface="Calibri"/>
                </a:endParaRPr>
              </a:p>
            </p:txBody>
          </p:sp>
        </p:grpSp>
        <p:pic>
          <p:nvPicPr>
            <p:cNvPr id="39" name="Image 38">
              <a:extLst>
                <a:ext uri="{FF2B5EF4-FFF2-40B4-BE49-F238E27FC236}">
                  <a16:creationId xmlns:a16="http://schemas.microsoft.com/office/drawing/2014/main" id="{F9099554-6763-412E-9EB9-EA625EB25E41}"/>
                </a:ext>
              </a:extLst>
            </p:cNvPr>
            <p:cNvPicPr>
              <a:picLocks noChangeAspect="1"/>
            </p:cNvPicPr>
            <p:nvPr/>
          </p:nvPicPr>
          <p:blipFill rotWithShape="1">
            <a:blip r:embed="rId9"/>
            <a:srcRect l="25065" t="13691" r="4841" b="11534"/>
            <a:stretch/>
          </p:blipFill>
          <p:spPr>
            <a:xfrm>
              <a:off x="2386525" y="3737627"/>
              <a:ext cx="739432" cy="728009"/>
            </a:xfrm>
            <a:prstGeom prst="rect">
              <a:avLst/>
            </a:prstGeom>
          </p:spPr>
        </p:pic>
      </p:grpSp>
      <p:pic>
        <p:nvPicPr>
          <p:cNvPr id="41" name="Image 40">
            <a:extLst>
              <a:ext uri="{FF2B5EF4-FFF2-40B4-BE49-F238E27FC236}">
                <a16:creationId xmlns:a16="http://schemas.microsoft.com/office/drawing/2014/main" id="{51C876E1-E170-465A-96E2-A9B977F8F78A}"/>
              </a:ext>
            </a:extLst>
          </p:cNvPr>
          <p:cNvPicPr>
            <a:picLocks noChangeAspect="1"/>
          </p:cNvPicPr>
          <p:nvPr/>
        </p:nvPicPr>
        <p:blipFill rotWithShape="1">
          <a:blip r:embed="rId10"/>
          <a:srcRect l="10651" t="11448" r="35934" b="20012"/>
          <a:stretch/>
        </p:blipFill>
        <p:spPr>
          <a:xfrm>
            <a:off x="8019247" y="3782959"/>
            <a:ext cx="725712" cy="722503"/>
          </a:xfrm>
          <a:prstGeom prst="rect">
            <a:avLst/>
          </a:prstGeom>
        </p:spPr>
      </p:pic>
      <p:sp>
        <p:nvSpPr>
          <p:cNvPr id="7" name="ZoneTexte 6">
            <a:extLst>
              <a:ext uri="{FF2B5EF4-FFF2-40B4-BE49-F238E27FC236}">
                <a16:creationId xmlns:a16="http://schemas.microsoft.com/office/drawing/2014/main" id="{A6F2A9B1-CFAA-871B-3769-33932BEFAF50}"/>
              </a:ext>
            </a:extLst>
          </p:cNvPr>
          <p:cNvSpPr txBox="1"/>
          <p:nvPr/>
        </p:nvSpPr>
        <p:spPr>
          <a:xfrm>
            <a:off x="5372546" y="1707115"/>
            <a:ext cx="3678685" cy="477054"/>
          </a:xfrm>
          <a:prstGeom prst="rect">
            <a:avLst/>
          </a:prstGeom>
          <a:noFill/>
        </p:spPr>
        <p:txBody>
          <a:bodyPr wrap="square">
            <a:spAutoFit/>
          </a:bodyPr>
          <a:lstStyle/>
          <a:p>
            <a:pPr algn="ctr"/>
            <a:r>
              <a:rPr lang="en-US" sz="1400" dirty="0">
                <a:solidFill>
                  <a:srgbClr val="243387"/>
                </a:solidFill>
                <a:latin typeface="Calibri"/>
                <a:ea typeface="Roboto" panose="02000000000000000000" pitchFamily="2" charset="0"/>
                <a:cs typeface="Segoe UI"/>
              </a:rPr>
              <a:t>La page </a:t>
            </a:r>
            <a:r>
              <a:rPr lang="en-US" sz="1400" b="1" dirty="0" err="1">
                <a:solidFill>
                  <a:srgbClr val="243387"/>
                </a:solidFill>
                <a:latin typeface="Calibri"/>
                <a:ea typeface="Roboto" panose="02000000000000000000" pitchFamily="2" charset="0"/>
                <a:cs typeface="Segoe UI"/>
              </a:rPr>
              <a:t>Linkedin</a:t>
            </a:r>
            <a:r>
              <a:rPr lang="en-US" sz="1400" dirty="0">
                <a:solidFill>
                  <a:srgbClr val="243387"/>
                </a:solidFill>
                <a:latin typeface="Calibri"/>
                <a:ea typeface="Roboto" panose="02000000000000000000" pitchFamily="2" charset="0"/>
                <a:cs typeface="Segoe UI"/>
              </a:rPr>
              <a:t> France Chimie Grand Est</a:t>
            </a:r>
            <a:endParaRPr lang="en-US" sz="1400" dirty="0">
              <a:solidFill>
                <a:srgbClr val="243387"/>
              </a:solidFill>
              <a:latin typeface="Calibri"/>
              <a:cs typeface="Segoe UI"/>
            </a:endParaRPr>
          </a:p>
          <a:p>
            <a:pPr algn="ctr"/>
            <a:r>
              <a:rPr lang="en-US" sz="1100" dirty="0">
                <a:solidFill>
                  <a:srgbClr val="00CCA0"/>
                </a:solidFill>
                <a:latin typeface="Calibri"/>
                <a:ea typeface="Roboto" panose="02000000000000000000" pitchFamily="2" charset="0"/>
                <a:cs typeface="Segoe UI"/>
              </a:rPr>
              <a:t>https://www.linkedin.com/company/france-chimie-grand-est</a:t>
            </a:r>
            <a:endParaRPr lang="en-US" sz="1100" dirty="0">
              <a:latin typeface="Calibri"/>
              <a:ea typeface="Roboto" panose="02000000000000000000" pitchFamily="2" charset="0"/>
              <a:cs typeface="Segoe UI"/>
            </a:endParaRPr>
          </a:p>
        </p:txBody>
      </p:sp>
      <p:pic>
        <p:nvPicPr>
          <p:cNvPr id="8" name="Image 7">
            <a:extLst>
              <a:ext uri="{FF2B5EF4-FFF2-40B4-BE49-F238E27FC236}">
                <a16:creationId xmlns:a16="http://schemas.microsoft.com/office/drawing/2014/main" id="{E8472052-7A38-717D-C161-E7F29A19E93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960973" y="547214"/>
            <a:ext cx="2044951" cy="1116177"/>
          </a:xfrm>
          <a:prstGeom prst="rect">
            <a:avLst/>
          </a:prstGeom>
        </p:spPr>
      </p:pic>
      <p:pic>
        <p:nvPicPr>
          <p:cNvPr id="11" name="Picture 4">
            <a:extLst>
              <a:ext uri="{FF2B5EF4-FFF2-40B4-BE49-F238E27FC236}">
                <a16:creationId xmlns:a16="http://schemas.microsoft.com/office/drawing/2014/main" id="{44B081A6-28A1-5879-F2BF-5A64079C5672}"/>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376086" y="926001"/>
            <a:ext cx="473505" cy="473505"/>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hlinkClick r:id="rId13"/>
            <a:extLst>
              <a:ext uri="{FF2B5EF4-FFF2-40B4-BE49-F238E27FC236}">
                <a16:creationId xmlns:a16="http://schemas.microsoft.com/office/drawing/2014/main" id="{6555904A-B6A9-F27E-1963-BE4385587846}"/>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159752" y="2123246"/>
            <a:ext cx="2266340" cy="1149425"/>
          </a:xfrm>
          <a:prstGeom prst="rect">
            <a:avLst/>
          </a:prstGeom>
        </p:spPr>
      </p:pic>
      <p:sp>
        <p:nvSpPr>
          <p:cNvPr id="14" name="ZoneTexte 13">
            <a:extLst>
              <a:ext uri="{FF2B5EF4-FFF2-40B4-BE49-F238E27FC236}">
                <a16:creationId xmlns:a16="http://schemas.microsoft.com/office/drawing/2014/main" id="{4BD4FC31-B11A-F03E-1836-D5F779AA76BD}"/>
              </a:ext>
            </a:extLst>
          </p:cNvPr>
          <p:cNvSpPr txBox="1"/>
          <p:nvPr/>
        </p:nvSpPr>
        <p:spPr>
          <a:xfrm>
            <a:off x="2718829" y="3283061"/>
            <a:ext cx="4493059" cy="400110"/>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sz="1400" dirty="0">
                <a:solidFill>
                  <a:srgbClr val="243387"/>
                </a:solidFill>
                <a:latin typeface="Calibri"/>
                <a:ea typeface="+mn-lt"/>
                <a:cs typeface="Calibri"/>
              </a:rPr>
              <a:t>Une </a:t>
            </a:r>
            <a:r>
              <a:rPr lang="en-US" sz="1400" dirty="0" err="1">
                <a:solidFill>
                  <a:srgbClr val="243387"/>
                </a:solidFill>
                <a:latin typeface="Calibri"/>
                <a:ea typeface="+mn-lt"/>
                <a:cs typeface="Calibri"/>
              </a:rPr>
              <a:t>chaîne</a:t>
            </a:r>
            <a:r>
              <a:rPr lang="en-US" sz="1400" dirty="0">
                <a:solidFill>
                  <a:srgbClr val="243387"/>
                </a:solidFill>
                <a:latin typeface="Calibri"/>
                <a:ea typeface="+mn-lt"/>
                <a:cs typeface="Calibri"/>
              </a:rPr>
              <a:t> </a:t>
            </a:r>
            <a:r>
              <a:rPr lang="en-US" sz="1400" b="1" dirty="0">
                <a:solidFill>
                  <a:srgbClr val="243387"/>
                </a:solidFill>
                <a:latin typeface="Calibri"/>
                <a:ea typeface="+mn-lt"/>
                <a:cs typeface="Calibri"/>
              </a:rPr>
              <a:t>YouTube “Les Métiers de la Chimie”</a:t>
            </a:r>
          </a:p>
          <a:p>
            <a:r>
              <a:rPr lang="en-US" sz="1200" dirty="0">
                <a:latin typeface="Calibri"/>
                <a:ea typeface="+mn-lt"/>
                <a:cs typeface="Calibri"/>
                <a:hlinkClick r:id="rId13"/>
              </a:rPr>
              <a:t>www.youtube.com/channel/UCE-_fzlJu_B9QWzNeOk9xxg</a:t>
            </a:r>
            <a:r>
              <a:rPr lang="en-US" sz="1200" dirty="0">
                <a:latin typeface="Calibri"/>
                <a:ea typeface="+mn-lt"/>
                <a:cs typeface="Calibri"/>
              </a:rPr>
              <a:t> </a:t>
            </a:r>
          </a:p>
        </p:txBody>
      </p:sp>
      <p:grpSp>
        <p:nvGrpSpPr>
          <p:cNvPr id="15" name="Groupe 14">
            <a:extLst>
              <a:ext uri="{FF2B5EF4-FFF2-40B4-BE49-F238E27FC236}">
                <a16:creationId xmlns:a16="http://schemas.microsoft.com/office/drawing/2014/main" id="{CD37520D-0D83-B65C-D925-531BDBE160F6}"/>
              </a:ext>
            </a:extLst>
          </p:cNvPr>
          <p:cNvGrpSpPr/>
          <p:nvPr/>
        </p:nvGrpSpPr>
        <p:grpSpPr>
          <a:xfrm>
            <a:off x="3956869" y="1502680"/>
            <a:ext cx="640121" cy="631363"/>
            <a:chOff x="176514" y="2838553"/>
            <a:chExt cx="640121" cy="631363"/>
          </a:xfrm>
        </p:grpSpPr>
        <p:pic>
          <p:nvPicPr>
            <p:cNvPr id="17" name="Image 7" descr="Une image contenant texte&#10;&#10;Description générée automatiquement">
              <a:extLst>
                <a:ext uri="{FF2B5EF4-FFF2-40B4-BE49-F238E27FC236}">
                  <a16:creationId xmlns:a16="http://schemas.microsoft.com/office/drawing/2014/main" id="{5EE4CCBF-DD38-C0F9-85AA-F7BE0E1305D0}"/>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176514" y="2838553"/>
              <a:ext cx="640121" cy="631363"/>
            </a:xfrm>
            <a:prstGeom prst="ellipse">
              <a:avLst/>
            </a:prstGeom>
            <a:ln>
              <a:noFill/>
            </a:ln>
            <a:effectLst>
              <a:softEdge rad="112500"/>
            </a:effectLst>
          </p:spPr>
        </p:pic>
        <p:pic>
          <p:nvPicPr>
            <p:cNvPr id="18" name="Image 18">
              <a:extLst>
                <a:ext uri="{FF2B5EF4-FFF2-40B4-BE49-F238E27FC236}">
                  <a16:creationId xmlns:a16="http://schemas.microsoft.com/office/drawing/2014/main" id="{1EE62E1C-9FF6-5E6D-81B8-C1C8FCF0B826}"/>
                </a:ext>
              </a:extLst>
            </p:cNvPr>
            <p:cNvPicPr>
              <a:picLocks noChangeAspect="1"/>
            </p:cNvPicPr>
            <p:nvPr/>
          </p:nvPicPr>
          <p:blipFill>
            <a:blip r:embed="rId16"/>
            <a:stretch>
              <a:fillRect/>
            </a:stretch>
          </p:blipFill>
          <p:spPr>
            <a:xfrm>
              <a:off x="312780" y="2984929"/>
              <a:ext cx="333375" cy="333375"/>
            </a:xfrm>
            <a:prstGeom prst="rect">
              <a:avLst/>
            </a:prstGeom>
          </p:spPr>
        </p:pic>
      </p:grpSp>
    </p:spTree>
    <p:extLst>
      <p:ext uri="{BB962C8B-B14F-4D97-AF65-F5344CB8AC3E}">
        <p14:creationId xmlns:p14="http://schemas.microsoft.com/office/powerpoint/2010/main" val="402981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8C9BBB1-FD5B-4365-A99D-8901CFA278D8}"/>
              </a:ext>
            </a:extLst>
          </p:cNvPr>
          <p:cNvSpPr txBox="1"/>
          <p:nvPr/>
        </p:nvSpPr>
        <p:spPr>
          <a:xfrm>
            <a:off x="1808240" y="118731"/>
            <a:ext cx="5590841" cy="384721"/>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b="1" dirty="0" err="1">
                <a:solidFill>
                  <a:srgbClr val="233287"/>
                </a:solidFill>
                <a:latin typeface="Calibri"/>
                <a:cs typeface="Calibri"/>
              </a:rPr>
              <a:t>Influenceurs</a:t>
            </a:r>
            <a:r>
              <a:rPr lang="en-US" sz="2500" b="1" dirty="0">
                <a:solidFill>
                  <a:srgbClr val="233287"/>
                </a:solidFill>
                <a:latin typeface="Calibri"/>
                <a:cs typeface="Calibri"/>
              </a:rPr>
              <a:t> / </a:t>
            </a:r>
            <a:r>
              <a:rPr lang="en-US" sz="2500" b="1" dirty="0" err="1">
                <a:solidFill>
                  <a:srgbClr val="233287"/>
                </a:solidFill>
                <a:latin typeface="Calibri"/>
                <a:cs typeface="Calibri"/>
              </a:rPr>
              <a:t>influenceuses</a:t>
            </a:r>
            <a:r>
              <a:rPr lang="en-US" sz="2500" b="1" dirty="0">
                <a:solidFill>
                  <a:srgbClr val="233287"/>
                </a:solidFill>
                <a:latin typeface="Calibri"/>
                <a:cs typeface="Calibri"/>
              </a:rPr>
              <a:t> </a:t>
            </a:r>
            <a:endParaRPr kumimoji="0" lang="en-US" sz="2500" b="1" i="0" u="none" strike="noStrike" kern="1200" cap="none" spc="0" normalizeH="0" baseline="0" noProof="0" dirty="0">
              <a:ln>
                <a:noFill/>
              </a:ln>
              <a:solidFill>
                <a:srgbClr val="233287"/>
              </a:solidFill>
              <a:effectLst/>
              <a:uLnTx/>
              <a:uFillTx/>
              <a:latin typeface="Calibri"/>
              <a:ea typeface="+mn-ea"/>
              <a:cs typeface="Calibri"/>
            </a:endParaRPr>
          </a:p>
        </p:txBody>
      </p:sp>
      <p:grpSp>
        <p:nvGrpSpPr>
          <p:cNvPr id="14" name="Groupe 13">
            <a:extLst>
              <a:ext uri="{FF2B5EF4-FFF2-40B4-BE49-F238E27FC236}">
                <a16:creationId xmlns:a16="http://schemas.microsoft.com/office/drawing/2014/main" id="{9F409FE0-E1C6-466F-89E3-B1283339357C}"/>
              </a:ext>
            </a:extLst>
          </p:cNvPr>
          <p:cNvGrpSpPr/>
          <p:nvPr/>
        </p:nvGrpSpPr>
        <p:grpSpPr>
          <a:xfrm>
            <a:off x="3656267" y="3908648"/>
            <a:ext cx="5298210" cy="1032325"/>
            <a:chOff x="3642094" y="3521585"/>
            <a:chExt cx="5298210" cy="1032325"/>
          </a:xfrm>
        </p:grpSpPr>
        <p:pic>
          <p:nvPicPr>
            <p:cNvPr id="8" name="Image 7">
              <a:hlinkClick r:id="rId2"/>
              <a:extLst>
                <a:ext uri="{FF2B5EF4-FFF2-40B4-BE49-F238E27FC236}">
                  <a16:creationId xmlns:a16="http://schemas.microsoft.com/office/drawing/2014/main" id="{F63DB713-BCAB-41D1-8C67-0E45448B9ED5}"/>
                </a:ext>
              </a:extLst>
            </p:cNvPr>
            <p:cNvPicPr>
              <a:picLocks noChangeAspect="1"/>
            </p:cNvPicPr>
            <p:nvPr/>
          </p:nvPicPr>
          <p:blipFill>
            <a:blip r:embed="rId3"/>
            <a:stretch>
              <a:fillRect/>
            </a:stretch>
          </p:blipFill>
          <p:spPr>
            <a:xfrm>
              <a:off x="7817425" y="3521585"/>
              <a:ext cx="1122879" cy="1032324"/>
            </a:xfrm>
            <a:prstGeom prst="rect">
              <a:avLst/>
            </a:prstGeom>
          </p:spPr>
        </p:pic>
        <p:pic>
          <p:nvPicPr>
            <p:cNvPr id="11" name="Image 10">
              <a:extLst>
                <a:ext uri="{FF2B5EF4-FFF2-40B4-BE49-F238E27FC236}">
                  <a16:creationId xmlns:a16="http://schemas.microsoft.com/office/drawing/2014/main" id="{429340F9-8974-421B-84A5-A2123FBEC353}"/>
                </a:ext>
              </a:extLst>
            </p:cNvPr>
            <p:cNvPicPr>
              <a:picLocks noChangeAspect="1"/>
            </p:cNvPicPr>
            <p:nvPr/>
          </p:nvPicPr>
          <p:blipFill rotWithShape="1">
            <a:blip r:embed="rId4"/>
            <a:srcRect t="2928" r="28800" b="8232"/>
            <a:stretch/>
          </p:blipFill>
          <p:spPr>
            <a:xfrm>
              <a:off x="6756400" y="3521585"/>
              <a:ext cx="1044597" cy="1032325"/>
            </a:xfrm>
            <a:prstGeom prst="rect">
              <a:avLst/>
            </a:prstGeom>
          </p:spPr>
        </p:pic>
        <p:sp>
          <p:nvSpPr>
            <p:cNvPr id="13" name="Rectangle 12">
              <a:extLst>
                <a:ext uri="{FF2B5EF4-FFF2-40B4-BE49-F238E27FC236}">
                  <a16:creationId xmlns:a16="http://schemas.microsoft.com/office/drawing/2014/main" id="{F7FF1A6B-ECAE-4CCB-B5CF-C52666E453BA}"/>
                </a:ext>
              </a:extLst>
            </p:cNvPr>
            <p:cNvSpPr/>
            <p:nvPr/>
          </p:nvSpPr>
          <p:spPr>
            <a:xfrm>
              <a:off x="3642094" y="3521585"/>
              <a:ext cx="3636604" cy="637932"/>
            </a:xfrm>
            <a:prstGeom prst="rect">
              <a:avLst/>
            </a:prstGeom>
          </p:spPr>
          <p:txBody>
            <a:bodyPr wrap="square">
              <a:spAutoFit/>
            </a:bodyPr>
            <a:lstStyle/>
            <a:p>
              <a:pPr lvl="0">
                <a:lnSpc>
                  <a:spcPct val="107000"/>
                </a:lnSpc>
              </a:pPr>
              <a:r>
                <a:rPr lang="fr-FR" sz="1200" b="1" dirty="0">
                  <a:latin typeface="Roboto" panose="02000000000000000000"/>
                  <a:ea typeface="Times New Roman" panose="02020603050405020304" pitchFamily="18" charset="0"/>
                  <a:cs typeface="Times New Roman" panose="02020603050405020304" pitchFamily="18" charset="0"/>
                </a:rPr>
                <a:t>Samuel CLT </a:t>
              </a:r>
            </a:p>
            <a:p>
              <a:pPr lvl="0">
                <a:lnSpc>
                  <a:spcPct val="107000"/>
                </a:lnSpc>
              </a:pPr>
              <a:r>
                <a:rPr lang="fr-FR" sz="1000" dirty="0">
                  <a:latin typeface="Roboto" panose="02000000000000000000"/>
                  <a:ea typeface="Times New Roman" panose="02020603050405020304" pitchFamily="18" charset="0"/>
                  <a:cs typeface="Times New Roman" panose="02020603050405020304" pitchFamily="18" charset="0"/>
                </a:rPr>
                <a:t>(réalisation d’une mayonnaise)</a:t>
              </a:r>
            </a:p>
            <a:p>
              <a:pPr lvl="0">
                <a:lnSpc>
                  <a:spcPct val="107000"/>
                </a:lnSpc>
                <a:spcAft>
                  <a:spcPts val="800"/>
                </a:spcAft>
              </a:pPr>
              <a:r>
                <a:rPr lang="fr-FR" sz="1200" u="sng" dirty="0">
                  <a:solidFill>
                    <a:srgbClr val="0563C1"/>
                  </a:solidFill>
                  <a:latin typeface="Roboto" panose="02000000000000000000"/>
                  <a:ea typeface="Times New Roman" panose="02020603050405020304" pitchFamily="18" charset="0"/>
                  <a:cs typeface="Times New Roman" panose="02020603050405020304" pitchFamily="18" charset="0"/>
                  <a:hlinkClick r:id="rId5"/>
                </a:rPr>
                <a:t>https://www.instagram.com/p/Cp5j5dxjcRS/</a:t>
              </a:r>
              <a:r>
                <a:rPr lang="fr-FR" sz="1200" dirty="0">
                  <a:latin typeface="Roboto" panose="02000000000000000000"/>
                  <a:ea typeface="Times New Roman" panose="02020603050405020304" pitchFamily="18" charset="0"/>
                  <a:cs typeface="Times New Roman" panose="02020603050405020304" pitchFamily="18" charset="0"/>
                </a:rPr>
                <a:t> </a:t>
              </a:r>
              <a:endParaRPr lang="fr-FR" sz="1200" dirty="0">
                <a:latin typeface="Roboto" panose="02000000000000000000"/>
                <a:ea typeface="Calibri" panose="020F0502020204030204" pitchFamily="34" charset="0"/>
                <a:cs typeface="Times New Roman" panose="02020603050405020304" pitchFamily="18" charset="0"/>
              </a:endParaRPr>
            </a:p>
          </p:txBody>
        </p:sp>
      </p:grpSp>
      <p:grpSp>
        <p:nvGrpSpPr>
          <p:cNvPr id="19" name="Groupe 18">
            <a:extLst>
              <a:ext uri="{FF2B5EF4-FFF2-40B4-BE49-F238E27FC236}">
                <a16:creationId xmlns:a16="http://schemas.microsoft.com/office/drawing/2014/main" id="{AB519250-1635-4065-BAFF-187B516D4536}"/>
              </a:ext>
            </a:extLst>
          </p:cNvPr>
          <p:cNvGrpSpPr/>
          <p:nvPr/>
        </p:nvGrpSpPr>
        <p:grpSpPr>
          <a:xfrm>
            <a:off x="294099" y="2944653"/>
            <a:ext cx="5279958" cy="1143094"/>
            <a:chOff x="301914" y="2944653"/>
            <a:chExt cx="5279958" cy="1143094"/>
          </a:xfrm>
        </p:grpSpPr>
        <p:pic>
          <p:nvPicPr>
            <p:cNvPr id="15" name="Image 14">
              <a:extLst>
                <a:ext uri="{FF2B5EF4-FFF2-40B4-BE49-F238E27FC236}">
                  <a16:creationId xmlns:a16="http://schemas.microsoft.com/office/drawing/2014/main" id="{107BD54D-BF2E-4320-8825-C6DB4EED1695}"/>
                </a:ext>
              </a:extLst>
            </p:cNvPr>
            <p:cNvPicPr>
              <a:picLocks noChangeAspect="1"/>
            </p:cNvPicPr>
            <p:nvPr/>
          </p:nvPicPr>
          <p:blipFill rotWithShape="1">
            <a:blip r:embed="rId6"/>
            <a:srcRect l="3983" t="4631" r="10854" b="4881"/>
            <a:stretch/>
          </p:blipFill>
          <p:spPr>
            <a:xfrm>
              <a:off x="1406890" y="2984969"/>
              <a:ext cx="1088548" cy="1083229"/>
            </a:xfrm>
            <a:prstGeom prst="rect">
              <a:avLst/>
            </a:prstGeom>
          </p:spPr>
        </p:pic>
        <p:pic>
          <p:nvPicPr>
            <p:cNvPr id="17" name="Image 16">
              <a:hlinkClick r:id="rId7"/>
              <a:extLst>
                <a:ext uri="{FF2B5EF4-FFF2-40B4-BE49-F238E27FC236}">
                  <a16:creationId xmlns:a16="http://schemas.microsoft.com/office/drawing/2014/main" id="{1372842A-CC0B-49A0-B850-71ADB61EC7CA}"/>
                </a:ext>
              </a:extLst>
            </p:cNvPr>
            <p:cNvPicPr>
              <a:picLocks noChangeAspect="1"/>
            </p:cNvPicPr>
            <p:nvPr/>
          </p:nvPicPr>
          <p:blipFill>
            <a:blip r:embed="rId8"/>
            <a:stretch>
              <a:fillRect/>
            </a:stretch>
          </p:blipFill>
          <p:spPr>
            <a:xfrm>
              <a:off x="301914" y="2984969"/>
              <a:ext cx="1088548" cy="1102778"/>
            </a:xfrm>
            <a:prstGeom prst="rect">
              <a:avLst/>
            </a:prstGeom>
          </p:spPr>
        </p:pic>
        <p:sp>
          <p:nvSpPr>
            <p:cNvPr id="18" name="ZoneTexte 17">
              <a:extLst>
                <a:ext uri="{FF2B5EF4-FFF2-40B4-BE49-F238E27FC236}">
                  <a16:creationId xmlns:a16="http://schemas.microsoft.com/office/drawing/2014/main" id="{DF205486-6BF3-4EAA-9C54-927F51A51A35}"/>
                </a:ext>
              </a:extLst>
            </p:cNvPr>
            <p:cNvSpPr txBox="1"/>
            <p:nvPr/>
          </p:nvSpPr>
          <p:spPr>
            <a:xfrm>
              <a:off x="2543027" y="2944653"/>
              <a:ext cx="3038845" cy="707886"/>
            </a:xfrm>
            <a:prstGeom prst="rect">
              <a:avLst/>
            </a:prstGeom>
          </p:spPr>
          <p:txBody>
            <a:bodyPr wrap="none" lIns="0" tIns="0" rIns="0" bIns="0" rtlCol="0" anchor="ctr" anchorCtr="0">
              <a:spAutoFit/>
            </a:bodyPr>
            <a:lstStyle/>
            <a:p>
              <a:r>
                <a:rPr lang="fr-FR" sz="1200" b="1" dirty="0">
                  <a:latin typeface="Roboto" panose="02000000000000000000"/>
                  <a:ea typeface="Times New Roman" panose="02020603050405020304" pitchFamily="18" charset="0"/>
                  <a:cs typeface="Times New Roman" panose="02020603050405020304" pitchFamily="18" charset="0"/>
                </a:rPr>
                <a:t>Leïla Salomé </a:t>
              </a:r>
            </a:p>
            <a:p>
              <a:r>
                <a:rPr lang="fr-FR" sz="1000" dirty="0">
                  <a:latin typeface="Roboto" panose="02000000000000000000"/>
                  <a:ea typeface="Times New Roman" panose="02020603050405020304" pitchFamily="18" charset="0"/>
                  <a:cs typeface="Times New Roman" panose="02020603050405020304" pitchFamily="18" charset="0"/>
                </a:rPr>
                <a:t>(fabrication rouge à lèvre)</a:t>
              </a:r>
            </a:p>
            <a:p>
              <a:r>
                <a:rPr lang="fr-FR" sz="1200" u="sng" dirty="0">
                  <a:solidFill>
                    <a:srgbClr val="0563C1"/>
                  </a:solidFill>
                  <a:latin typeface="Roboto" panose="02000000000000000000"/>
                  <a:ea typeface="Times New Roman" panose="02020603050405020304" pitchFamily="18" charset="0"/>
                  <a:cs typeface="Times New Roman" panose="02020603050405020304" pitchFamily="18" charset="0"/>
                  <a:hlinkClick r:id="rId9"/>
                </a:rPr>
                <a:t>https://www.instagram.com/p/CqKhxzRo3e4/</a:t>
              </a:r>
              <a:endParaRPr lang="fr-FR" sz="1200" dirty="0">
                <a:latin typeface="Roboto" panose="02000000000000000000"/>
                <a:ea typeface="Calibri" panose="020F0502020204030204" pitchFamily="34" charset="0"/>
                <a:cs typeface="Times New Roman" panose="02020603050405020304" pitchFamily="18" charset="0"/>
              </a:endParaRPr>
            </a:p>
            <a:p>
              <a:endParaRPr lang="fr-FR" sz="1200" b="1" dirty="0">
                <a:latin typeface="Roboto" panose="02000000000000000000" pitchFamily="2" charset="0"/>
                <a:ea typeface="Roboto" panose="02000000000000000000" pitchFamily="2" charset="0"/>
              </a:endParaRPr>
            </a:p>
          </p:txBody>
        </p:sp>
      </p:grpSp>
      <p:grpSp>
        <p:nvGrpSpPr>
          <p:cNvPr id="25" name="Groupe 24">
            <a:extLst>
              <a:ext uri="{FF2B5EF4-FFF2-40B4-BE49-F238E27FC236}">
                <a16:creationId xmlns:a16="http://schemas.microsoft.com/office/drawing/2014/main" id="{D769B98A-7550-45F1-A0C2-98F9CFBD02BD}"/>
              </a:ext>
            </a:extLst>
          </p:cNvPr>
          <p:cNvGrpSpPr/>
          <p:nvPr/>
        </p:nvGrpSpPr>
        <p:grpSpPr>
          <a:xfrm>
            <a:off x="3656267" y="2059994"/>
            <a:ext cx="5325664" cy="1114217"/>
            <a:chOff x="3786015" y="2098975"/>
            <a:chExt cx="5325664" cy="1114217"/>
          </a:xfrm>
        </p:grpSpPr>
        <p:pic>
          <p:nvPicPr>
            <p:cNvPr id="20" name="Image 19">
              <a:extLst>
                <a:ext uri="{FF2B5EF4-FFF2-40B4-BE49-F238E27FC236}">
                  <a16:creationId xmlns:a16="http://schemas.microsoft.com/office/drawing/2014/main" id="{803B2F8A-965F-406E-91EC-020CD19BFF7A}"/>
                </a:ext>
              </a:extLst>
            </p:cNvPr>
            <p:cNvPicPr>
              <a:picLocks noChangeAspect="1"/>
            </p:cNvPicPr>
            <p:nvPr/>
          </p:nvPicPr>
          <p:blipFill rotWithShape="1">
            <a:blip r:embed="rId10"/>
            <a:srcRect l="14561" t="13875" r="24211" b="7030"/>
            <a:stretch/>
          </p:blipFill>
          <p:spPr>
            <a:xfrm>
              <a:off x="7041662" y="2176314"/>
              <a:ext cx="1044597" cy="1036878"/>
            </a:xfrm>
            <a:prstGeom prst="rect">
              <a:avLst/>
            </a:prstGeom>
          </p:spPr>
        </p:pic>
        <p:pic>
          <p:nvPicPr>
            <p:cNvPr id="21" name="Image 20">
              <a:hlinkClick r:id="rId11"/>
              <a:extLst>
                <a:ext uri="{FF2B5EF4-FFF2-40B4-BE49-F238E27FC236}">
                  <a16:creationId xmlns:a16="http://schemas.microsoft.com/office/drawing/2014/main" id="{F8D5CE88-33FA-400E-80E8-7B8F2054C1A6}"/>
                </a:ext>
              </a:extLst>
            </p:cNvPr>
            <p:cNvPicPr>
              <a:picLocks noChangeAspect="1"/>
            </p:cNvPicPr>
            <p:nvPr/>
          </p:nvPicPr>
          <p:blipFill>
            <a:blip r:embed="rId12"/>
            <a:stretch>
              <a:fillRect/>
            </a:stretch>
          </p:blipFill>
          <p:spPr>
            <a:xfrm>
              <a:off x="8114749" y="2176314"/>
              <a:ext cx="996930" cy="1032324"/>
            </a:xfrm>
            <a:prstGeom prst="rect">
              <a:avLst/>
            </a:prstGeom>
          </p:spPr>
        </p:pic>
        <p:sp>
          <p:nvSpPr>
            <p:cNvPr id="22" name="Rectangle 21">
              <a:extLst>
                <a:ext uri="{FF2B5EF4-FFF2-40B4-BE49-F238E27FC236}">
                  <a16:creationId xmlns:a16="http://schemas.microsoft.com/office/drawing/2014/main" id="{0A7348D0-80FF-4754-8F78-C7A7586292A0}"/>
                </a:ext>
              </a:extLst>
            </p:cNvPr>
            <p:cNvSpPr/>
            <p:nvPr/>
          </p:nvSpPr>
          <p:spPr>
            <a:xfrm>
              <a:off x="3786015" y="2098975"/>
              <a:ext cx="4572000" cy="615553"/>
            </a:xfrm>
            <a:prstGeom prst="rect">
              <a:avLst/>
            </a:prstGeom>
          </p:spPr>
          <p:txBody>
            <a:bodyPr>
              <a:spAutoFit/>
            </a:bodyPr>
            <a:lstStyle/>
            <a:p>
              <a:pPr lvl="0"/>
              <a:r>
                <a:rPr lang="fr-FR" sz="1200" b="1" dirty="0" err="1">
                  <a:latin typeface="Roboto" panose="02000000000000000000"/>
                  <a:ea typeface="Times New Roman" panose="02020603050405020304" pitchFamily="18" charset="0"/>
                  <a:cs typeface="Times New Roman" panose="02020603050405020304" pitchFamily="18" charset="0"/>
                </a:rPr>
                <a:t>Jesusance</a:t>
              </a:r>
              <a:r>
                <a:rPr lang="fr-FR" sz="1200" b="1" dirty="0">
                  <a:latin typeface="Roboto" panose="02000000000000000000"/>
                  <a:ea typeface="Times New Roman" panose="02020603050405020304" pitchFamily="18" charset="0"/>
                  <a:cs typeface="Times New Roman" panose="02020603050405020304" pitchFamily="18" charset="0"/>
                </a:rPr>
                <a:t> </a:t>
              </a:r>
            </a:p>
            <a:p>
              <a:pPr lvl="0"/>
              <a:r>
                <a:rPr lang="fr-FR" sz="1000" dirty="0">
                  <a:latin typeface="Roboto" panose="02000000000000000000"/>
                  <a:ea typeface="Times New Roman" panose="02020603050405020304" pitchFamily="18" charset="0"/>
                  <a:cs typeface="Times New Roman" panose="02020603050405020304" pitchFamily="18" charset="0"/>
                </a:rPr>
                <a:t>(sur le développement argentique) </a:t>
              </a:r>
            </a:p>
            <a:p>
              <a:pPr lvl="0"/>
              <a:r>
                <a:rPr lang="fr-FR" sz="1200" u="sng" dirty="0">
                  <a:solidFill>
                    <a:srgbClr val="0563C1"/>
                  </a:solidFill>
                  <a:latin typeface="Roboto" panose="02000000000000000000"/>
                  <a:ea typeface="Times New Roman" panose="02020603050405020304" pitchFamily="18" charset="0"/>
                  <a:cs typeface="Times New Roman" panose="02020603050405020304" pitchFamily="18" charset="0"/>
                  <a:hlinkClick r:id="rId13"/>
                </a:rPr>
                <a:t>https://www.instagram.com/p/CqYSSFTIVQA/</a:t>
              </a:r>
              <a:r>
                <a:rPr lang="fr-FR" sz="1200" u="sng" dirty="0">
                  <a:solidFill>
                    <a:srgbClr val="0563C1"/>
                  </a:solidFill>
                  <a:latin typeface="Roboto" panose="02000000000000000000"/>
                  <a:ea typeface="Times New Roman" panose="02020603050405020304" pitchFamily="18" charset="0"/>
                  <a:cs typeface="Times New Roman" panose="02020603050405020304" pitchFamily="18" charset="0"/>
                </a:rPr>
                <a:t> </a:t>
              </a:r>
              <a:endParaRPr lang="fr-FR" sz="1200" dirty="0">
                <a:latin typeface="Roboto" panose="02000000000000000000"/>
                <a:ea typeface="Calibri" panose="020F0502020204030204" pitchFamily="34" charset="0"/>
                <a:cs typeface="Times New Roman" panose="02020603050405020304" pitchFamily="18" charset="0"/>
              </a:endParaRPr>
            </a:p>
          </p:txBody>
        </p:sp>
      </p:grpSp>
      <p:grpSp>
        <p:nvGrpSpPr>
          <p:cNvPr id="30" name="Groupe 29">
            <a:extLst>
              <a:ext uri="{FF2B5EF4-FFF2-40B4-BE49-F238E27FC236}">
                <a16:creationId xmlns:a16="http://schemas.microsoft.com/office/drawing/2014/main" id="{2EF6216A-72F0-4F13-8452-58D713A64FBE}"/>
              </a:ext>
            </a:extLst>
          </p:cNvPr>
          <p:cNvGrpSpPr/>
          <p:nvPr/>
        </p:nvGrpSpPr>
        <p:grpSpPr>
          <a:xfrm>
            <a:off x="119604" y="782262"/>
            <a:ext cx="7073325" cy="1241894"/>
            <a:chOff x="37834" y="499895"/>
            <a:chExt cx="7073325" cy="1241894"/>
          </a:xfrm>
        </p:grpSpPr>
        <p:sp>
          <p:nvSpPr>
            <p:cNvPr id="3" name="Rectangle 2">
              <a:extLst>
                <a:ext uri="{FF2B5EF4-FFF2-40B4-BE49-F238E27FC236}">
                  <a16:creationId xmlns:a16="http://schemas.microsoft.com/office/drawing/2014/main" id="{2ACA254F-42A2-4B9A-80B2-158725223391}"/>
                </a:ext>
              </a:extLst>
            </p:cNvPr>
            <p:cNvSpPr/>
            <p:nvPr/>
          </p:nvSpPr>
          <p:spPr>
            <a:xfrm>
              <a:off x="2032840" y="508120"/>
              <a:ext cx="5078319" cy="819520"/>
            </a:xfrm>
            <a:prstGeom prst="rect">
              <a:avLst/>
            </a:prstGeom>
          </p:spPr>
          <p:txBody>
            <a:bodyPr wrap="square">
              <a:spAutoFit/>
            </a:bodyPr>
            <a:lstStyle/>
            <a:p>
              <a:pPr lvl="0"/>
              <a:r>
                <a:rPr lang="fr-FR" sz="1200" b="1" dirty="0">
                  <a:latin typeface="Roboto" panose="02000000000000000000"/>
                  <a:ea typeface="Times New Roman" panose="02020603050405020304" pitchFamily="18" charset="0"/>
                  <a:cs typeface="Times New Roman" panose="02020603050405020304" pitchFamily="18" charset="0"/>
                </a:rPr>
                <a:t>Monsieurlechat94</a:t>
              </a:r>
            </a:p>
            <a:p>
              <a:pPr lvl="0"/>
              <a:r>
                <a:rPr lang="fr-FR" sz="1050" dirty="0">
                  <a:latin typeface="Roboto" panose="02000000000000000000"/>
                  <a:ea typeface="Times New Roman" panose="02020603050405020304" pitchFamily="18" charset="0"/>
                  <a:cs typeface="Times New Roman" panose="02020603050405020304" pitchFamily="18" charset="0"/>
                </a:rPr>
                <a:t>(vulgarisation scientifique)</a:t>
              </a:r>
            </a:p>
            <a:p>
              <a:pPr marL="171450" lvl="0" indent="-171450">
                <a:lnSpc>
                  <a:spcPct val="107000"/>
                </a:lnSpc>
                <a:buFont typeface="Arial" panose="020B0604020202020204" pitchFamily="34" charset="0"/>
                <a:buChar char="•"/>
              </a:pPr>
              <a:r>
                <a:rPr lang="fr-FR" sz="1200" u="sng" dirty="0">
                  <a:solidFill>
                    <a:srgbClr val="0563C1"/>
                  </a:solidFill>
                  <a:latin typeface="Roboto" panose="02000000000000000000"/>
                  <a:ea typeface="Times New Roman" panose="02020603050405020304" pitchFamily="18" charset="0"/>
                  <a:cs typeface="Times New Roman" panose="02020603050405020304" pitchFamily="18" charset="0"/>
                  <a:hlinkClick r:id="rId14" tooltip="https://www.instagram.com/p/cs3al_qsupc/"/>
                </a:rPr>
                <a:t>https://www.instagram.</a:t>
              </a:r>
              <a:r>
                <a:rPr lang="fr-FR" sz="1200" u="sng" dirty="0">
                  <a:solidFill>
                    <a:srgbClr val="0563C1"/>
                  </a:solidFill>
                  <a:latin typeface="Roboto" panose="02000000000000000000"/>
                  <a:cs typeface="Times New Roman" panose="02020603050405020304" pitchFamily="18" charset="0"/>
                  <a:hlinkClick r:id="rId14" tooltip="https://www.instagram.com/p/cs3al_qsupc/"/>
                </a:rPr>
                <a:t>com</a:t>
              </a:r>
              <a:r>
                <a:rPr lang="fr-FR" sz="1200" u="sng" dirty="0">
                  <a:solidFill>
                    <a:srgbClr val="0563C1"/>
                  </a:solidFill>
                  <a:latin typeface="Roboto" panose="02000000000000000000"/>
                  <a:ea typeface="Times New Roman" panose="02020603050405020304" pitchFamily="18" charset="0"/>
                  <a:cs typeface="Times New Roman" panose="02020603050405020304" pitchFamily="18" charset="0"/>
                  <a:hlinkClick r:id="rId14" tooltip="https://www.instagram.com/p/cs3al_qsupc/"/>
                </a:rPr>
                <a:t>/p/Cs3aL_QsupC/</a:t>
              </a:r>
              <a:endParaRPr lang="fr-FR" sz="1200" u="sng" dirty="0">
                <a:solidFill>
                  <a:srgbClr val="0563C1"/>
                </a:solidFill>
                <a:latin typeface="Roboto" panose="02000000000000000000"/>
                <a:ea typeface="Times New Roman" panose="02020603050405020304" pitchFamily="18" charset="0"/>
                <a:cs typeface="Times New Roman" panose="02020603050405020304" pitchFamily="18" charset="0"/>
              </a:endParaRPr>
            </a:p>
            <a:p>
              <a:pPr marL="171450" lvl="0" indent="-171450">
                <a:lnSpc>
                  <a:spcPct val="107000"/>
                </a:lnSpc>
                <a:buFont typeface="Arial" panose="020B0604020202020204" pitchFamily="34" charset="0"/>
                <a:buChar char="•"/>
              </a:pPr>
              <a:r>
                <a:rPr lang="fr-FR" sz="1200" u="sng" dirty="0">
                  <a:solidFill>
                    <a:srgbClr val="0563C1"/>
                  </a:solidFill>
                  <a:latin typeface="Roboto" panose="02000000000000000000"/>
                  <a:ea typeface="Times New Roman" panose="02020603050405020304" pitchFamily="18" charset="0"/>
                  <a:cs typeface="Times New Roman" panose="02020603050405020304" pitchFamily="18" charset="0"/>
                  <a:hlinkClick r:id="rId15"/>
                </a:rPr>
                <a:t>https://www.instagram.com/p/CtqyZKWgwr5/</a:t>
              </a:r>
              <a:r>
                <a:rPr lang="fr-FR" sz="1200" u="sng" dirty="0">
                  <a:solidFill>
                    <a:srgbClr val="0563C1"/>
                  </a:solidFill>
                  <a:latin typeface="Roboto" panose="02000000000000000000"/>
                  <a:ea typeface="Times New Roman" panose="02020603050405020304" pitchFamily="18" charset="0"/>
                  <a:cs typeface="Times New Roman" panose="02020603050405020304" pitchFamily="18" charset="0"/>
                </a:rPr>
                <a:t>  </a:t>
              </a:r>
              <a:endParaRPr lang="fr-FR" sz="1200" dirty="0">
                <a:latin typeface="Roboto" panose="02000000000000000000"/>
                <a:ea typeface="Calibri" panose="020F0502020204030204" pitchFamily="34" charset="0"/>
                <a:cs typeface="Times New Roman" panose="02020603050405020304" pitchFamily="18" charset="0"/>
              </a:endParaRPr>
            </a:p>
          </p:txBody>
        </p:sp>
        <p:pic>
          <p:nvPicPr>
            <p:cNvPr id="7" name="Image 6">
              <a:hlinkClick r:id="rId16"/>
              <a:extLst>
                <a:ext uri="{FF2B5EF4-FFF2-40B4-BE49-F238E27FC236}">
                  <a16:creationId xmlns:a16="http://schemas.microsoft.com/office/drawing/2014/main" id="{7BAA3434-B6E2-404E-AFB0-986FFC653605}"/>
                </a:ext>
              </a:extLst>
            </p:cNvPr>
            <p:cNvPicPr>
              <a:picLocks noChangeAspect="1"/>
            </p:cNvPicPr>
            <p:nvPr/>
          </p:nvPicPr>
          <p:blipFill>
            <a:blip r:embed="rId17"/>
            <a:stretch>
              <a:fillRect/>
            </a:stretch>
          </p:blipFill>
          <p:spPr>
            <a:xfrm>
              <a:off x="37834" y="499895"/>
              <a:ext cx="1344813" cy="1241894"/>
            </a:xfrm>
            <a:prstGeom prst="rect">
              <a:avLst/>
            </a:prstGeom>
          </p:spPr>
        </p:pic>
        <p:pic>
          <p:nvPicPr>
            <p:cNvPr id="27" name="Image 26">
              <a:extLst>
                <a:ext uri="{FF2B5EF4-FFF2-40B4-BE49-F238E27FC236}">
                  <a16:creationId xmlns:a16="http://schemas.microsoft.com/office/drawing/2014/main" id="{F3D5A727-1F0D-4E0E-BAEB-3EB43E34218D}"/>
                </a:ext>
              </a:extLst>
            </p:cNvPr>
            <p:cNvPicPr>
              <a:picLocks noChangeAspect="1"/>
            </p:cNvPicPr>
            <p:nvPr/>
          </p:nvPicPr>
          <p:blipFill rotWithShape="1">
            <a:blip r:embed="rId18"/>
            <a:srcRect l="8566" t="4387" r="32915" b="13157"/>
            <a:stretch/>
          </p:blipFill>
          <p:spPr>
            <a:xfrm>
              <a:off x="1445727" y="499895"/>
              <a:ext cx="594088" cy="592125"/>
            </a:xfrm>
            <a:prstGeom prst="rect">
              <a:avLst/>
            </a:prstGeom>
          </p:spPr>
        </p:pic>
        <p:pic>
          <p:nvPicPr>
            <p:cNvPr id="28" name="Image 27">
              <a:extLst>
                <a:ext uri="{FF2B5EF4-FFF2-40B4-BE49-F238E27FC236}">
                  <a16:creationId xmlns:a16="http://schemas.microsoft.com/office/drawing/2014/main" id="{7EA7337F-659F-4C18-9553-BF5F4BD661E0}"/>
                </a:ext>
              </a:extLst>
            </p:cNvPr>
            <p:cNvPicPr>
              <a:picLocks noChangeAspect="1"/>
            </p:cNvPicPr>
            <p:nvPr/>
          </p:nvPicPr>
          <p:blipFill rotWithShape="1">
            <a:blip r:embed="rId19"/>
            <a:srcRect l="14657" t="15293" r="33919" b="15144"/>
            <a:stretch/>
          </p:blipFill>
          <p:spPr>
            <a:xfrm>
              <a:off x="1445728" y="1151059"/>
              <a:ext cx="594088" cy="590730"/>
            </a:xfrm>
            <a:prstGeom prst="rect">
              <a:avLst/>
            </a:prstGeom>
          </p:spPr>
        </p:pic>
      </p:grpSp>
    </p:spTree>
    <p:extLst>
      <p:ext uri="{BB962C8B-B14F-4D97-AF65-F5344CB8AC3E}">
        <p14:creationId xmlns:p14="http://schemas.microsoft.com/office/powerpoint/2010/main" val="2162789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82E70">
            <a:alpha val="20000"/>
          </a:srgbClr>
        </a:solidFill>
        <a:effectLst/>
      </p:bgPr>
    </p:bg>
    <p:spTree>
      <p:nvGrpSpPr>
        <p:cNvPr id="1" name=""/>
        <p:cNvGrpSpPr/>
        <p:nvPr/>
      </p:nvGrpSpPr>
      <p:grpSpPr>
        <a:xfrm>
          <a:off x="0" y="0"/>
          <a:ext cx="0" cy="0"/>
          <a:chOff x="0" y="0"/>
          <a:chExt cx="0" cy="0"/>
        </a:xfrm>
      </p:grpSpPr>
      <p:sp>
        <p:nvSpPr>
          <p:cNvPr id="6" name="Titre 5"/>
          <p:cNvSpPr>
            <a:spLocks noGrp="1"/>
          </p:cNvSpPr>
          <p:nvPr>
            <p:ph type="title"/>
          </p:nvPr>
        </p:nvSpPr>
        <p:spPr>
          <a:xfrm>
            <a:off x="597758" y="1605193"/>
            <a:ext cx="8215640" cy="1368152"/>
          </a:xfrm>
        </p:spPr>
        <p:txBody>
          <a:bodyPr/>
          <a:lstStyle/>
          <a:p>
            <a:r>
              <a:rPr lang="fr-FR" b="1">
                <a:solidFill>
                  <a:srgbClr val="233287"/>
                </a:solidFill>
                <a:latin typeface="Calibri"/>
                <a:cs typeface="Calibri"/>
              </a:rPr>
              <a:t>Documentation</a:t>
            </a:r>
            <a:br>
              <a:rPr lang="fr-FR" b="1">
                <a:latin typeface="Calibri"/>
                <a:cs typeface="Calibri"/>
              </a:rPr>
            </a:br>
            <a:r>
              <a:rPr lang="fr-FR" b="1">
                <a:solidFill>
                  <a:srgbClr val="233287"/>
                </a:solidFill>
                <a:latin typeface="Calibri"/>
                <a:cs typeface="Calibri"/>
              </a:rPr>
              <a:t>et Brochures</a:t>
            </a:r>
            <a:br>
              <a:rPr lang="fr-FR" b="1">
                <a:latin typeface="Calibri"/>
                <a:cs typeface="Calibri"/>
              </a:rPr>
            </a:br>
            <a:endParaRPr lang="fr-FR" b="1">
              <a:latin typeface="Calibri"/>
              <a:cs typeface="Calibri"/>
            </a:endParaRPr>
          </a:p>
        </p:txBody>
      </p:sp>
      <p:sp>
        <p:nvSpPr>
          <p:cNvPr id="7" name="Espace réservé du texte 6"/>
          <p:cNvSpPr>
            <a:spLocks noGrp="1"/>
          </p:cNvSpPr>
          <p:nvPr>
            <p:ph type="body" sz="quarter" idx="10"/>
          </p:nvPr>
        </p:nvSpPr>
        <p:spPr>
          <a:xfrm>
            <a:off x="628650" y="2787651"/>
            <a:ext cx="5307605" cy="1735112"/>
          </a:xfrm>
        </p:spPr>
        <p:txBody>
          <a:bodyPr lIns="0" tIns="0" rIns="0" bIns="0" anchor="t"/>
          <a:lstStyle/>
          <a:p>
            <a:r>
              <a:rPr lang="fr-FR">
                <a:latin typeface="Calibri"/>
                <a:cs typeface="Calibri"/>
              </a:rPr>
              <a:t>A DISPOSITION DES ENSEIGNANTS</a:t>
            </a:r>
            <a:endParaRPr lang="fr-FR"/>
          </a:p>
          <a:p>
            <a:endParaRPr lang="fr-FR">
              <a:latin typeface="Calibri"/>
              <a:cs typeface="Calibri"/>
            </a:endParaRPr>
          </a:p>
          <a:p>
            <a:endParaRPr lang="fr-FR">
              <a:latin typeface="Calibri"/>
              <a:cs typeface="Calibri"/>
            </a:endParaRPr>
          </a:p>
          <a:p>
            <a:endParaRPr lang="fr-FR" b="0">
              <a:latin typeface="Calibri"/>
              <a:cs typeface="Calibri"/>
            </a:endParaRPr>
          </a:p>
          <a:p>
            <a:r>
              <a:rPr lang="fr-FR" b="0">
                <a:latin typeface="Calibri"/>
                <a:cs typeface="Calibri"/>
              </a:rPr>
              <a:t>Edition 2023</a:t>
            </a:r>
          </a:p>
          <a:p>
            <a:endParaRPr lang="fr-FR">
              <a:latin typeface="Calibri"/>
              <a:cs typeface="Calibri"/>
            </a:endParaRPr>
          </a:p>
        </p:txBody>
      </p:sp>
      <p:pic>
        <p:nvPicPr>
          <p:cNvPr id="11" name="Image 4">
            <a:extLst>
              <a:ext uri="{FF2B5EF4-FFF2-40B4-BE49-F238E27FC236}">
                <a16:creationId xmlns:a16="http://schemas.microsoft.com/office/drawing/2014/main" id="{A67D4561-A4E1-4141-9A86-E918210F6C1F}"/>
              </a:ext>
            </a:extLst>
          </p:cNvPr>
          <p:cNvPicPr>
            <a:picLocks noChangeAspect="1"/>
          </p:cNvPicPr>
          <p:nvPr/>
        </p:nvPicPr>
        <p:blipFill>
          <a:blip r:embed="rId2"/>
          <a:stretch>
            <a:fillRect/>
          </a:stretch>
        </p:blipFill>
        <p:spPr>
          <a:xfrm>
            <a:off x="4062996" y="206675"/>
            <a:ext cx="872993" cy="722234"/>
          </a:xfrm>
          <a:prstGeom prst="rect">
            <a:avLst/>
          </a:prstGeom>
        </p:spPr>
      </p:pic>
      <p:pic>
        <p:nvPicPr>
          <p:cNvPr id="12" name="Image 22">
            <a:extLst>
              <a:ext uri="{FF2B5EF4-FFF2-40B4-BE49-F238E27FC236}">
                <a16:creationId xmlns:a16="http://schemas.microsoft.com/office/drawing/2014/main" id="{2B32B15C-54BB-4713-9CF4-51BDB3CD28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44400" y="1408666"/>
            <a:ext cx="771963" cy="722234"/>
          </a:xfrm>
          <a:prstGeom prst="rect">
            <a:avLst/>
          </a:prstGeom>
        </p:spPr>
      </p:pic>
      <p:pic>
        <p:nvPicPr>
          <p:cNvPr id="14" name="Image 5" descr="Une image contenant moniteur, écran, regardant, sombre&#10;&#10;Description générée automatiquement">
            <a:extLst>
              <a:ext uri="{FF2B5EF4-FFF2-40B4-BE49-F238E27FC236}">
                <a16:creationId xmlns:a16="http://schemas.microsoft.com/office/drawing/2014/main" id="{0BF22EEF-A4B8-4670-B9D0-52203ACC19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2491" y="654219"/>
            <a:ext cx="895903" cy="754447"/>
          </a:xfrm>
          <a:prstGeom prst="rect">
            <a:avLst/>
          </a:prstGeom>
        </p:spPr>
      </p:pic>
      <p:pic>
        <p:nvPicPr>
          <p:cNvPr id="10" name="Image 9">
            <a:extLst>
              <a:ext uri="{FF2B5EF4-FFF2-40B4-BE49-F238E27FC236}">
                <a16:creationId xmlns:a16="http://schemas.microsoft.com/office/drawing/2014/main" id="{E53F0914-ED47-4A6B-92E9-6B17EB9D7E1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25184" y="189447"/>
            <a:ext cx="826386" cy="798250"/>
          </a:xfrm>
          <a:prstGeom prst="ellipse">
            <a:avLst/>
          </a:prstGeom>
          <a:ln w="38100">
            <a:noFill/>
          </a:ln>
          <a:effectLst>
            <a:softEdge rad="112500"/>
          </a:effectLst>
        </p:spPr>
      </p:pic>
      <p:pic>
        <p:nvPicPr>
          <p:cNvPr id="24" name="Picture 2">
            <a:extLst>
              <a:ext uri="{FF2B5EF4-FFF2-40B4-BE49-F238E27FC236}">
                <a16:creationId xmlns:a16="http://schemas.microsoft.com/office/drawing/2014/main" id="{32508D52-2E00-42D5-9CE4-B741F929B97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470165" y="4025580"/>
            <a:ext cx="823953" cy="103994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69E2D9E7-C3A9-42D5-B2CE-6B1588FE56D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73793" y="4634309"/>
            <a:ext cx="786710" cy="41345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a:extLst>
              <a:ext uri="{FF2B5EF4-FFF2-40B4-BE49-F238E27FC236}">
                <a16:creationId xmlns:a16="http://schemas.microsoft.com/office/drawing/2014/main" id="{FDC02507-05F1-4452-9F07-B11FF05DEC9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678621" y="4545430"/>
            <a:ext cx="535264" cy="51933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a:extLst>
              <a:ext uri="{FF2B5EF4-FFF2-40B4-BE49-F238E27FC236}">
                <a16:creationId xmlns:a16="http://schemas.microsoft.com/office/drawing/2014/main" id="{05519344-8F73-41B5-A215-78523D0B43FD}"/>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44944" y="4536140"/>
            <a:ext cx="519048" cy="53033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a:extLst>
              <a:ext uri="{FF2B5EF4-FFF2-40B4-BE49-F238E27FC236}">
                <a16:creationId xmlns:a16="http://schemas.microsoft.com/office/drawing/2014/main" id="{AE94113F-6652-437A-8FD7-CE029EDC169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864877" y="4578955"/>
            <a:ext cx="303891" cy="4702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a:extLst>
              <a:ext uri="{FF2B5EF4-FFF2-40B4-BE49-F238E27FC236}">
                <a16:creationId xmlns:a16="http://schemas.microsoft.com/office/drawing/2014/main" id="{56294535-0395-47FD-A557-4785E62E57A0}"/>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185678" y="4351064"/>
            <a:ext cx="303891" cy="71607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3DD14D2D-82CF-4DAD-8BBC-E47D78CA06E0}"/>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510931" y="4460563"/>
            <a:ext cx="564615" cy="58719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a:extLst>
              <a:ext uri="{FF2B5EF4-FFF2-40B4-BE49-F238E27FC236}">
                <a16:creationId xmlns:a16="http://schemas.microsoft.com/office/drawing/2014/main" id="{100C0928-8EDB-4CF0-B770-990939E395EE}"/>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456091" y="4433853"/>
            <a:ext cx="513356" cy="600626"/>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2" descr="Une image contenant texte&#10;&#10;Description générée automatiquement">
            <a:hlinkClick r:id="rId14"/>
            <a:extLst>
              <a:ext uri="{FF2B5EF4-FFF2-40B4-BE49-F238E27FC236}">
                <a16:creationId xmlns:a16="http://schemas.microsoft.com/office/drawing/2014/main" id="{23DF205F-ED0D-4636-92EF-89D1EECA0ECA}"/>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2825828" y="716650"/>
            <a:ext cx="733630" cy="726060"/>
          </a:xfrm>
          <a:prstGeom prst="ellipse">
            <a:avLst/>
          </a:prstGeom>
          <a:ln>
            <a:noFill/>
          </a:ln>
          <a:effectLst>
            <a:softEdge rad="112500"/>
          </a:effectLst>
        </p:spPr>
      </p:pic>
      <p:pic>
        <p:nvPicPr>
          <p:cNvPr id="20" name="Image 19">
            <a:hlinkClick r:id="rId16"/>
            <a:extLst>
              <a:ext uri="{FF2B5EF4-FFF2-40B4-BE49-F238E27FC236}">
                <a16:creationId xmlns:a16="http://schemas.microsoft.com/office/drawing/2014/main" id="{4B800FBC-7712-4E1B-845C-35133B066816}"/>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4696534" y="1432624"/>
            <a:ext cx="771963" cy="747966"/>
          </a:xfrm>
          <a:prstGeom prst="ellipse">
            <a:avLst/>
          </a:prstGeom>
          <a:ln>
            <a:noFill/>
          </a:ln>
          <a:effectLst>
            <a:softEdge rad="112500"/>
          </a:effectLst>
        </p:spPr>
      </p:pic>
      <p:sp>
        <p:nvSpPr>
          <p:cNvPr id="3" name="Rectangle 2">
            <a:extLst>
              <a:ext uri="{FF2B5EF4-FFF2-40B4-BE49-F238E27FC236}">
                <a16:creationId xmlns:a16="http://schemas.microsoft.com/office/drawing/2014/main" id="{9381D94C-023C-80C3-3827-019260C28AE7}"/>
              </a:ext>
            </a:extLst>
          </p:cNvPr>
          <p:cNvSpPr/>
          <p:nvPr/>
        </p:nvSpPr>
        <p:spPr>
          <a:xfrm>
            <a:off x="7633855" y="3858491"/>
            <a:ext cx="1365201" cy="1189271"/>
          </a:xfrm>
          <a:prstGeom prst="rect">
            <a:avLst/>
          </a:prstGeom>
          <a:solidFill>
            <a:srgbClr val="EAD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descr="Une image contenant texte&#10;&#10;Description générée automatiquement">
            <a:extLst>
              <a:ext uri="{FF2B5EF4-FFF2-40B4-BE49-F238E27FC236}">
                <a16:creationId xmlns:a16="http://schemas.microsoft.com/office/drawing/2014/main" id="{6CFDF0B5-EC92-44B5-EC67-6D223F53133F}"/>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078858" y="3677874"/>
            <a:ext cx="2309410" cy="1735112"/>
          </a:xfrm>
          <a:prstGeom prst="rect">
            <a:avLst/>
          </a:prstGeom>
        </p:spPr>
      </p:pic>
    </p:spTree>
    <p:extLst>
      <p:ext uri="{BB962C8B-B14F-4D97-AF65-F5344CB8AC3E}">
        <p14:creationId xmlns:p14="http://schemas.microsoft.com/office/powerpoint/2010/main" val="490471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82E70">
            <a:alpha val="20000"/>
          </a:srgbClr>
        </a:solidFill>
        <a:effectLst/>
      </p:bgPr>
    </p:bg>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7DB75A0D-29FC-46B3-8787-1F19B9ADE256}"/>
              </a:ext>
            </a:extLst>
          </p:cNvPr>
          <p:cNvSpPr txBox="1"/>
          <p:nvPr/>
        </p:nvSpPr>
        <p:spPr>
          <a:xfrm>
            <a:off x="-135468" y="4749466"/>
            <a:ext cx="8520854" cy="43088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400" b="1">
                <a:solidFill>
                  <a:srgbClr val="243387"/>
                </a:solidFill>
                <a:latin typeface="Calibri"/>
                <a:cs typeface="Calibri"/>
              </a:rPr>
              <a:t>Documents </a:t>
            </a:r>
            <a:r>
              <a:rPr lang="en-US" sz="1400" b="1" err="1">
                <a:solidFill>
                  <a:srgbClr val="243387"/>
                </a:solidFill>
                <a:latin typeface="Calibri"/>
                <a:cs typeface="Calibri"/>
              </a:rPr>
              <a:t>disponibles</a:t>
            </a:r>
            <a:r>
              <a:rPr lang="en-US" sz="1400" b="1">
                <a:solidFill>
                  <a:srgbClr val="243387"/>
                </a:solidFill>
                <a:latin typeface="Calibri"/>
                <a:cs typeface="Calibri"/>
              </a:rPr>
              <a:t> sur </a:t>
            </a:r>
            <a:r>
              <a:rPr lang="en-US" sz="1400" b="1" err="1">
                <a:solidFill>
                  <a:srgbClr val="243387"/>
                </a:solidFill>
                <a:latin typeface="Calibri"/>
                <a:cs typeface="Calibri"/>
              </a:rPr>
              <a:t>demande</a:t>
            </a:r>
            <a:r>
              <a:rPr lang="en-US" sz="1400" b="1">
                <a:solidFill>
                  <a:srgbClr val="243387"/>
                </a:solidFill>
                <a:latin typeface="Calibri"/>
                <a:cs typeface="Calibri"/>
              </a:rPr>
              <a:t> en version papier : </a:t>
            </a:r>
            <a:r>
              <a:rPr lang="en-US" sz="1400" b="1">
                <a:solidFill>
                  <a:srgbClr val="2F4059"/>
                </a:solidFill>
                <a:latin typeface="Calibri"/>
                <a:cs typeface="Calibri"/>
                <a:hlinkClick r:id="rId2"/>
              </a:rPr>
              <a:t>salonzi@chimie-grandest.fr</a:t>
            </a:r>
            <a:endParaRPr lang="fr-FR"/>
          </a:p>
          <a:p>
            <a:pPr algn="ctr"/>
            <a:endParaRPr lang="en-US" sz="1400" b="1">
              <a:solidFill>
                <a:srgbClr val="2F4059"/>
              </a:solidFill>
              <a:latin typeface="Calibri"/>
              <a:cs typeface="Calibri"/>
            </a:endParaRPr>
          </a:p>
        </p:txBody>
      </p:sp>
      <p:sp>
        <p:nvSpPr>
          <p:cNvPr id="18" name="Titre 3">
            <a:extLst>
              <a:ext uri="{FF2B5EF4-FFF2-40B4-BE49-F238E27FC236}">
                <a16:creationId xmlns:a16="http://schemas.microsoft.com/office/drawing/2014/main" id="{FC13F553-C9AD-4501-9DC3-49A88C103FD2}"/>
              </a:ext>
            </a:extLst>
          </p:cNvPr>
          <p:cNvSpPr>
            <a:spLocks noGrp="1"/>
          </p:cNvSpPr>
          <p:nvPr>
            <p:ph type="title"/>
          </p:nvPr>
        </p:nvSpPr>
        <p:spPr>
          <a:xfrm>
            <a:off x="543021" y="480614"/>
            <a:ext cx="8057958" cy="479439"/>
          </a:xfrm>
        </p:spPr>
        <p:txBody>
          <a:bodyPr/>
          <a:lstStyle/>
          <a:p>
            <a:pPr algn="ctr"/>
            <a:r>
              <a:rPr lang="fr-FR" sz="2500">
                <a:latin typeface="Calibri"/>
                <a:cs typeface="Calibri"/>
              </a:rPr>
              <a:t>Dépliant Formations Chimie - Académies de Strasbourg et Nancy-Metz</a:t>
            </a:r>
          </a:p>
          <a:p>
            <a:endParaRPr lang="fr-FR" sz="2400" b="0">
              <a:latin typeface="Roboto" panose="02000000000000000000"/>
            </a:endParaRPr>
          </a:p>
          <a:p>
            <a:endParaRPr lang="fr-FR" sz="2400">
              <a:latin typeface="Roboto" panose="02000000000000000000"/>
            </a:endParaRPr>
          </a:p>
        </p:txBody>
      </p:sp>
      <p:sp>
        <p:nvSpPr>
          <p:cNvPr id="17" name="ZoneTexte 16">
            <a:extLst>
              <a:ext uri="{FF2B5EF4-FFF2-40B4-BE49-F238E27FC236}">
                <a16:creationId xmlns:a16="http://schemas.microsoft.com/office/drawing/2014/main" id="{F326EE67-8251-48B9-B0AA-6975C8C4E7A8}"/>
              </a:ext>
            </a:extLst>
          </p:cNvPr>
          <p:cNvSpPr txBox="1"/>
          <p:nvPr/>
        </p:nvSpPr>
        <p:spPr>
          <a:xfrm>
            <a:off x="2319304" y="633609"/>
            <a:ext cx="5068581" cy="307777"/>
          </a:xfrm>
          <a:prstGeom prst="rect">
            <a:avLst/>
          </a:prstGeom>
          <a:noFill/>
        </p:spPr>
        <p:txBody>
          <a:bodyPr wrap="square">
            <a:spAutoFit/>
          </a:bodyPr>
          <a:lstStyle/>
          <a:p>
            <a:pPr algn="ctr"/>
            <a:r>
              <a:rPr lang="fr-FR" sz="1400" b="1" i="1">
                <a:solidFill>
                  <a:srgbClr val="243387"/>
                </a:solidFill>
                <a:effectLst/>
                <a:latin typeface="Calibri" panose="020F0502020204030204" pitchFamily="34" charset="0"/>
              </a:rPr>
              <a:t>« Viens refaire le monde et trouve ta voie dans la Chimie »</a:t>
            </a:r>
            <a:endParaRPr lang="fr-FR" sz="1400" b="1" i="1">
              <a:solidFill>
                <a:srgbClr val="243387"/>
              </a:solidFill>
            </a:endParaRPr>
          </a:p>
        </p:txBody>
      </p:sp>
      <p:sp>
        <p:nvSpPr>
          <p:cNvPr id="12" name="ZoneTexte 11">
            <a:extLst>
              <a:ext uri="{FF2B5EF4-FFF2-40B4-BE49-F238E27FC236}">
                <a16:creationId xmlns:a16="http://schemas.microsoft.com/office/drawing/2014/main" id="{7EA9C75E-2D6F-48AD-BD6D-5ED75F3784CA}"/>
              </a:ext>
            </a:extLst>
          </p:cNvPr>
          <p:cNvSpPr txBox="1"/>
          <p:nvPr/>
        </p:nvSpPr>
        <p:spPr>
          <a:xfrm>
            <a:off x="75539" y="4263476"/>
            <a:ext cx="8846338" cy="276999"/>
          </a:xfrm>
          <a:prstGeom prst="rect">
            <a:avLst/>
          </a:prstGeom>
          <a:noFill/>
        </p:spPr>
        <p:txBody>
          <a:bodyPr wrap="square">
            <a:spAutoFit/>
          </a:bodyPr>
          <a:lstStyle/>
          <a:p>
            <a:pPr algn="ctr"/>
            <a:r>
              <a:rPr lang="fr-FR" sz="1200" b="1">
                <a:solidFill>
                  <a:schemeClr val="accent2"/>
                </a:solidFill>
                <a:latin typeface="Calibri" panose="020F0502020204030204" pitchFamily="34" charset="0"/>
                <a:cs typeface="Calibri" panose="020F0502020204030204" pitchFamily="34" charset="0"/>
                <a:hlinkClick r:id="rId3"/>
              </a:rPr>
              <a:t>https://www.chimie-grandest.fr/formations/</a:t>
            </a:r>
            <a:endParaRPr lang="fr-FR" sz="1200" b="1">
              <a:solidFill>
                <a:schemeClr val="accent2"/>
              </a:solidFill>
              <a:latin typeface="Calibri" panose="020F0502020204030204" pitchFamily="34" charset="0"/>
              <a:cs typeface="Calibri" panose="020F0502020204030204" pitchFamily="34" charset="0"/>
            </a:endParaRPr>
          </a:p>
        </p:txBody>
      </p:sp>
      <p:pic>
        <p:nvPicPr>
          <p:cNvPr id="3" name="Image 2" descr="Une image contenant texte&#10;&#10;Description générée automatiquement">
            <a:extLst>
              <a:ext uri="{FF2B5EF4-FFF2-40B4-BE49-F238E27FC236}">
                <a16:creationId xmlns:a16="http://schemas.microsoft.com/office/drawing/2014/main" id="{2C3EC33E-D148-55F2-4CAF-0A32082D5F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96275" y="1150377"/>
            <a:ext cx="2095816" cy="2974898"/>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10DEA41-B7A5-B73D-256E-F48F01460B2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92090" y="1150376"/>
            <a:ext cx="2095815" cy="2974897"/>
          </a:xfrm>
          <a:prstGeom prst="rect">
            <a:avLst/>
          </a:prstGeom>
        </p:spPr>
      </p:pic>
      <p:pic>
        <p:nvPicPr>
          <p:cNvPr id="11" name="Image 10">
            <a:extLst>
              <a:ext uri="{FF2B5EF4-FFF2-40B4-BE49-F238E27FC236}">
                <a16:creationId xmlns:a16="http://schemas.microsoft.com/office/drawing/2014/main" id="{1350F959-7635-3DAD-140E-FF55B4B4DA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1857" y="1002952"/>
            <a:ext cx="2297040" cy="3260524"/>
          </a:xfrm>
          <a:prstGeom prst="rect">
            <a:avLst/>
          </a:prstGeom>
        </p:spPr>
      </p:pic>
    </p:spTree>
    <p:extLst>
      <p:ext uri="{BB962C8B-B14F-4D97-AF65-F5344CB8AC3E}">
        <p14:creationId xmlns:p14="http://schemas.microsoft.com/office/powerpoint/2010/main" val="251735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82E70">
            <a:alpha val="20000"/>
          </a:srgbClr>
        </a:solidFill>
        <a:effectLst/>
      </p:bgPr>
    </p:bg>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7DB75A0D-29FC-46B3-8787-1F19B9ADE256}"/>
              </a:ext>
            </a:extLst>
          </p:cNvPr>
          <p:cNvSpPr txBox="1"/>
          <p:nvPr/>
        </p:nvSpPr>
        <p:spPr>
          <a:xfrm>
            <a:off x="2517011" y="645405"/>
            <a:ext cx="4173297" cy="43088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endParaRPr lang="en-US" sz="1400" b="1" i="1">
              <a:solidFill>
                <a:srgbClr val="243387"/>
              </a:solidFill>
              <a:latin typeface="Calibri"/>
              <a:cs typeface="Calibri"/>
            </a:endParaRPr>
          </a:p>
          <a:p>
            <a:pPr algn="ctr"/>
            <a:r>
              <a:rPr lang="en-US" sz="1400" b="1" i="1">
                <a:solidFill>
                  <a:srgbClr val="243387"/>
                </a:solidFill>
                <a:latin typeface="Calibri"/>
                <a:cs typeface="Calibri"/>
              </a:rPr>
              <a:t>Tableau </a:t>
            </a:r>
            <a:r>
              <a:rPr lang="en-US" sz="1400" b="1" i="1" err="1">
                <a:solidFill>
                  <a:srgbClr val="243387"/>
                </a:solidFill>
                <a:latin typeface="Calibri"/>
                <a:cs typeface="Calibri"/>
              </a:rPr>
              <a:t>Périodique</a:t>
            </a:r>
            <a:r>
              <a:rPr lang="en-US" sz="1400" b="1" i="1">
                <a:solidFill>
                  <a:srgbClr val="243387"/>
                </a:solidFill>
                <a:latin typeface="Calibri"/>
                <a:cs typeface="Calibri"/>
              </a:rPr>
              <a:t> des </a:t>
            </a:r>
            <a:r>
              <a:rPr lang="en-US" sz="1400" b="1" i="1" err="1">
                <a:solidFill>
                  <a:srgbClr val="243387"/>
                </a:solidFill>
                <a:latin typeface="Calibri"/>
                <a:cs typeface="Calibri"/>
              </a:rPr>
              <a:t>Eléments</a:t>
            </a:r>
            <a:r>
              <a:rPr lang="en-US" sz="1400" b="1" i="1">
                <a:solidFill>
                  <a:srgbClr val="243387"/>
                </a:solidFill>
                <a:latin typeface="Calibri"/>
                <a:cs typeface="Calibri"/>
              </a:rPr>
              <a:t> -  format A3</a:t>
            </a:r>
          </a:p>
        </p:txBody>
      </p:sp>
      <p:sp>
        <p:nvSpPr>
          <p:cNvPr id="17" name="ZoneTexte 16">
            <a:extLst>
              <a:ext uri="{FF2B5EF4-FFF2-40B4-BE49-F238E27FC236}">
                <a16:creationId xmlns:a16="http://schemas.microsoft.com/office/drawing/2014/main" id="{753E6411-0643-465E-86AC-F03D1F757491}"/>
              </a:ext>
            </a:extLst>
          </p:cNvPr>
          <p:cNvSpPr txBox="1"/>
          <p:nvPr/>
        </p:nvSpPr>
        <p:spPr>
          <a:xfrm>
            <a:off x="1808240" y="118731"/>
            <a:ext cx="5590841" cy="384721"/>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2500" b="1">
                <a:solidFill>
                  <a:srgbClr val="233287"/>
                </a:solidFill>
                <a:latin typeface="Calibri"/>
                <a:cs typeface="Calibri"/>
              </a:rPr>
              <a:t>Poster Chimie</a:t>
            </a:r>
          </a:p>
        </p:txBody>
      </p:sp>
      <p:pic>
        <p:nvPicPr>
          <p:cNvPr id="3" name="Image 2">
            <a:hlinkClick r:id="rId2"/>
            <a:extLst>
              <a:ext uri="{FF2B5EF4-FFF2-40B4-BE49-F238E27FC236}">
                <a16:creationId xmlns:a16="http://schemas.microsoft.com/office/drawing/2014/main" id="{AFEECF85-8F0A-4B5B-9737-FC269B4B35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58387" y="1218246"/>
            <a:ext cx="3827225" cy="2707007"/>
          </a:xfrm>
          <a:prstGeom prst="rect">
            <a:avLst/>
          </a:prstGeom>
          <a:ln>
            <a:noFill/>
          </a:ln>
          <a:effectLst>
            <a:outerShdw blurRad="292100" dist="139700" dir="2700000" algn="tl" rotWithShape="0">
              <a:srgbClr val="333333">
                <a:alpha val="65000"/>
              </a:srgbClr>
            </a:outerShdw>
          </a:effectLst>
        </p:spPr>
      </p:pic>
      <p:sp>
        <p:nvSpPr>
          <p:cNvPr id="11" name="ZoneTexte 10">
            <a:extLst>
              <a:ext uri="{FF2B5EF4-FFF2-40B4-BE49-F238E27FC236}">
                <a16:creationId xmlns:a16="http://schemas.microsoft.com/office/drawing/2014/main" id="{E45CE283-97C9-4BB5-A701-2C753B3A5E7B}"/>
              </a:ext>
            </a:extLst>
          </p:cNvPr>
          <p:cNvSpPr txBox="1"/>
          <p:nvPr/>
        </p:nvSpPr>
        <p:spPr>
          <a:xfrm>
            <a:off x="-135468" y="4749466"/>
            <a:ext cx="8520854" cy="43088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400" b="1">
                <a:solidFill>
                  <a:srgbClr val="243387"/>
                </a:solidFill>
                <a:latin typeface="Calibri"/>
                <a:cs typeface="Calibri"/>
              </a:rPr>
              <a:t>Sur </a:t>
            </a:r>
            <a:r>
              <a:rPr lang="en-US" sz="1400" b="1" err="1">
                <a:solidFill>
                  <a:srgbClr val="243387"/>
                </a:solidFill>
                <a:latin typeface="Calibri"/>
                <a:cs typeface="Calibri"/>
              </a:rPr>
              <a:t>demande</a:t>
            </a:r>
            <a:r>
              <a:rPr lang="en-US" sz="1400" b="1">
                <a:solidFill>
                  <a:srgbClr val="243387"/>
                </a:solidFill>
                <a:latin typeface="Calibri"/>
                <a:cs typeface="Calibri"/>
              </a:rPr>
              <a:t> en version </a:t>
            </a:r>
            <a:r>
              <a:rPr lang="en-US" sz="1400" b="1" err="1">
                <a:solidFill>
                  <a:srgbClr val="243387"/>
                </a:solidFill>
                <a:latin typeface="Calibri"/>
                <a:cs typeface="Calibri"/>
              </a:rPr>
              <a:t>fichier</a:t>
            </a:r>
            <a:r>
              <a:rPr lang="en-US" sz="1400" b="1">
                <a:solidFill>
                  <a:srgbClr val="243387"/>
                </a:solidFill>
                <a:latin typeface="Calibri"/>
                <a:cs typeface="Calibri"/>
              </a:rPr>
              <a:t> pdf </a:t>
            </a:r>
            <a:r>
              <a:rPr lang="en-US" sz="1400" b="1" err="1">
                <a:solidFill>
                  <a:srgbClr val="243387"/>
                </a:solidFill>
                <a:latin typeface="Calibri"/>
                <a:cs typeface="Calibri"/>
              </a:rPr>
              <a:t>ou</a:t>
            </a:r>
            <a:r>
              <a:rPr lang="en-US" sz="1400" b="1">
                <a:solidFill>
                  <a:srgbClr val="243387"/>
                </a:solidFill>
                <a:latin typeface="Calibri"/>
                <a:cs typeface="Calibri"/>
              </a:rPr>
              <a:t> version papier : </a:t>
            </a:r>
            <a:r>
              <a:rPr lang="en-US" sz="1400" b="1">
                <a:solidFill>
                  <a:srgbClr val="2F4059"/>
                </a:solidFill>
                <a:latin typeface="Calibri"/>
                <a:cs typeface="Calibri"/>
                <a:hlinkClick r:id="rId4"/>
              </a:rPr>
              <a:t>fcroizet@chimie-grandest.fr</a:t>
            </a:r>
            <a:endParaRPr lang="fr-FR"/>
          </a:p>
          <a:p>
            <a:pPr algn="ctr"/>
            <a:endParaRPr lang="en-US" sz="1400" b="1">
              <a:solidFill>
                <a:srgbClr val="2F4059"/>
              </a:solidFill>
              <a:latin typeface="Calibri"/>
              <a:cs typeface="Calibri"/>
            </a:endParaRPr>
          </a:p>
        </p:txBody>
      </p:sp>
      <p:sp>
        <p:nvSpPr>
          <p:cNvPr id="21" name="ZoneTexte 20">
            <a:extLst>
              <a:ext uri="{FF2B5EF4-FFF2-40B4-BE49-F238E27FC236}">
                <a16:creationId xmlns:a16="http://schemas.microsoft.com/office/drawing/2014/main" id="{9D0237C7-8D09-47E9-8E85-DB5EB4D49DF6}"/>
              </a:ext>
            </a:extLst>
          </p:cNvPr>
          <p:cNvSpPr txBox="1"/>
          <p:nvPr/>
        </p:nvSpPr>
        <p:spPr>
          <a:xfrm>
            <a:off x="2284207" y="3945756"/>
            <a:ext cx="4638906" cy="461665"/>
          </a:xfrm>
          <a:prstGeom prst="rect">
            <a:avLst/>
          </a:prstGeom>
          <a:noFill/>
        </p:spPr>
        <p:txBody>
          <a:bodyPr wrap="square">
            <a:spAutoFit/>
          </a:bodyPr>
          <a:lstStyle/>
          <a:p>
            <a:pPr algn="ctr"/>
            <a:r>
              <a:rPr lang="fr-FR" sz="1200" b="1">
                <a:latin typeface="Calibri" panose="020F0502020204030204" pitchFamily="34" charset="0"/>
                <a:cs typeface="Calibri" panose="020F0502020204030204" pitchFamily="34" charset="0"/>
                <a:hlinkClick r:id="rId2"/>
              </a:rPr>
              <a:t>https://www.lelementarium.fr/wp-content/uploads/2018/10/elementarium-affiche-A1-web.pdf</a:t>
            </a:r>
            <a:r>
              <a:rPr lang="fr-FR" sz="1200" b="1">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1487058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82E70">
            <a:alpha val="20000"/>
          </a:srgbClr>
        </a:solidFill>
        <a:effectLst/>
      </p:bgPr>
    </p:bg>
    <p:spTree>
      <p:nvGrpSpPr>
        <p:cNvPr id="1" name=""/>
        <p:cNvGrpSpPr/>
        <p:nvPr/>
      </p:nvGrpSpPr>
      <p:grpSpPr>
        <a:xfrm>
          <a:off x="0" y="0"/>
          <a:ext cx="0" cy="0"/>
          <a:chOff x="0" y="0"/>
          <a:chExt cx="0" cy="0"/>
        </a:xfrm>
      </p:grpSpPr>
      <p:pic>
        <p:nvPicPr>
          <p:cNvPr id="4" name="Image 7" descr="Une image contenant texte&#10;&#10;Description générée automatiquement">
            <a:extLst>
              <a:ext uri="{FF2B5EF4-FFF2-40B4-BE49-F238E27FC236}">
                <a16:creationId xmlns:a16="http://schemas.microsoft.com/office/drawing/2014/main" id="{701994CD-B1F6-4A72-8580-825CAFB1BB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65691" y="1856573"/>
            <a:ext cx="1544127" cy="2256079"/>
          </a:xfrm>
          <a:prstGeom prst="rect">
            <a:avLst/>
          </a:prstGeom>
        </p:spPr>
      </p:pic>
      <p:sp>
        <p:nvSpPr>
          <p:cNvPr id="17" name="ZoneTexte 16">
            <a:extLst>
              <a:ext uri="{FF2B5EF4-FFF2-40B4-BE49-F238E27FC236}">
                <a16:creationId xmlns:a16="http://schemas.microsoft.com/office/drawing/2014/main" id="{753E6411-0643-465E-86AC-F03D1F757491}"/>
              </a:ext>
            </a:extLst>
          </p:cNvPr>
          <p:cNvSpPr txBox="1"/>
          <p:nvPr/>
        </p:nvSpPr>
        <p:spPr>
          <a:xfrm>
            <a:off x="1808240" y="118731"/>
            <a:ext cx="5590841" cy="384721"/>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2500" b="1">
                <a:solidFill>
                  <a:srgbClr val="233287"/>
                </a:solidFill>
                <a:latin typeface="Calibri"/>
                <a:cs typeface="Calibri"/>
              </a:rPr>
              <a:t>Guide des Métiers ONISEP</a:t>
            </a:r>
            <a:endParaRPr lang="fr-FR"/>
          </a:p>
        </p:txBody>
      </p:sp>
      <p:sp>
        <p:nvSpPr>
          <p:cNvPr id="5" name="ZoneTexte 4">
            <a:extLst>
              <a:ext uri="{FF2B5EF4-FFF2-40B4-BE49-F238E27FC236}">
                <a16:creationId xmlns:a16="http://schemas.microsoft.com/office/drawing/2014/main" id="{4A5D4380-9641-4A14-ADE2-93B1DE4C1EB4}"/>
              </a:ext>
            </a:extLst>
          </p:cNvPr>
          <p:cNvSpPr txBox="1"/>
          <p:nvPr/>
        </p:nvSpPr>
        <p:spPr>
          <a:xfrm>
            <a:off x="321516" y="1110567"/>
            <a:ext cx="8555613" cy="553998"/>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just"/>
            <a:r>
              <a:rPr lang="en-US" sz="1200" b="1">
                <a:solidFill>
                  <a:srgbClr val="002060"/>
                </a:solidFill>
                <a:latin typeface="Calibri"/>
                <a:ea typeface="+mn-lt"/>
                <a:cs typeface="+mn-lt"/>
              </a:rPr>
              <a:t>La </a:t>
            </a:r>
            <a:r>
              <a:rPr lang="en-US" sz="1200" b="1" err="1">
                <a:solidFill>
                  <a:srgbClr val="002060"/>
                </a:solidFill>
                <a:latin typeface="Calibri"/>
                <a:ea typeface="+mn-lt"/>
                <a:cs typeface="+mn-lt"/>
              </a:rPr>
              <a:t>chimie</a:t>
            </a:r>
            <a:r>
              <a:rPr lang="en-US" sz="1200" b="1">
                <a:solidFill>
                  <a:srgbClr val="002060"/>
                </a:solidFill>
                <a:latin typeface="Calibri"/>
                <a:ea typeface="+mn-lt"/>
                <a:cs typeface="+mn-lt"/>
              </a:rPr>
              <a:t> est partout ! Cette </a:t>
            </a:r>
            <a:r>
              <a:rPr lang="en-US" sz="1200" b="1" err="1">
                <a:solidFill>
                  <a:srgbClr val="002060"/>
                </a:solidFill>
                <a:latin typeface="Calibri"/>
                <a:ea typeface="+mn-lt"/>
                <a:cs typeface="+mn-lt"/>
              </a:rPr>
              <a:t>industrie</a:t>
            </a:r>
            <a:r>
              <a:rPr lang="en-US" sz="1200" b="1">
                <a:solidFill>
                  <a:srgbClr val="002060"/>
                </a:solidFill>
                <a:latin typeface="Calibri"/>
                <a:ea typeface="+mn-lt"/>
                <a:cs typeface="+mn-lt"/>
              </a:rPr>
              <a:t> </a:t>
            </a:r>
            <a:r>
              <a:rPr lang="en-US" sz="1200" b="1" err="1">
                <a:solidFill>
                  <a:srgbClr val="002060"/>
                </a:solidFill>
                <a:latin typeface="Calibri"/>
                <a:ea typeface="+mn-lt"/>
                <a:cs typeface="+mn-lt"/>
              </a:rPr>
              <a:t>fabrique</a:t>
            </a:r>
            <a:r>
              <a:rPr lang="en-US" sz="1200" b="1">
                <a:solidFill>
                  <a:srgbClr val="002060"/>
                </a:solidFill>
                <a:latin typeface="Calibri"/>
                <a:ea typeface="+mn-lt"/>
                <a:cs typeface="+mn-lt"/>
              </a:rPr>
              <a:t> </a:t>
            </a:r>
            <a:r>
              <a:rPr lang="en-US" sz="1200" b="1" err="1">
                <a:solidFill>
                  <a:srgbClr val="002060"/>
                </a:solidFill>
                <a:latin typeface="Calibri"/>
                <a:ea typeface="+mn-lt"/>
                <a:cs typeface="+mn-lt"/>
              </a:rPr>
              <a:t>une</a:t>
            </a:r>
            <a:r>
              <a:rPr lang="en-US" sz="1200" b="1">
                <a:solidFill>
                  <a:srgbClr val="002060"/>
                </a:solidFill>
                <a:latin typeface="Calibri"/>
                <a:ea typeface="+mn-lt"/>
                <a:cs typeface="+mn-lt"/>
              </a:rPr>
              <a:t> </a:t>
            </a:r>
            <a:r>
              <a:rPr lang="en-US" sz="1200" b="1" err="1">
                <a:solidFill>
                  <a:srgbClr val="002060"/>
                </a:solidFill>
                <a:latin typeface="Calibri"/>
                <a:ea typeface="+mn-lt"/>
                <a:cs typeface="+mn-lt"/>
              </a:rPr>
              <a:t>grande</a:t>
            </a:r>
            <a:r>
              <a:rPr lang="en-US" sz="1200" b="1">
                <a:solidFill>
                  <a:srgbClr val="002060"/>
                </a:solidFill>
                <a:latin typeface="Calibri"/>
                <a:ea typeface="+mn-lt"/>
                <a:cs typeface="+mn-lt"/>
              </a:rPr>
              <a:t> part des </a:t>
            </a:r>
            <a:r>
              <a:rPr lang="en-US" sz="1200" b="1" err="1">
                <a:solidFill>
                  <a:srgbClr val="002060"/>
                </a:solidFill>
                <a:latin typeface="Calibri"/>
                <a:ea typeface="+mn-lt"/>
                <a:cs typeface="+mn-lt"/>
              </a:rPr>
              <a:t>produits</a:t>
            </a:r>
            <a:r>
              <a:rPr lang="en-US" sz="1200" b="1">
                <a:solidFill>
                  <a:srgbClr val="002060"/>
                </a:solidFill>
                <a:latin typeface="Calibri"/>
                <a:ea typeface="+mn-lt"/>
                <a:cs typeface="+mn-lt"/>
              </a:rPr>
              <a:t> que nous </a:t>
            </a:r>
            <a:r>
              <a:rPr lang="en-US" sz="1200" b="1" err="1">
                <a:solidFill>
                  <a:srgbClr val="002060"/>
                </a:solidFill>
                <a:latin typeface="Calibri"/>
                <a:ea typeface="+mn-lt"/>
                <a:cs typeface="+mn-lt"/>
              </a:rPr>
              <a:t>utilisons</a:t>
            </a:r>
            <a:r>
              <a:rPr lang="en-US" sz="1200" b="1">
                <a:solidFill>
                  <a:srgbClr val="002060"/>
                </a:solidFill>
                <a:latin typeface="Calibri"/>
                <a:ea typeface="+mn-lt"/>
                <a:cs typeface="+mn-lt"/>
              </a:rPr>
              <a:t> au </a:t>
            </a:r>
            <a:r>
              <a:rPr lang="en-US" sz="1200" b="1" err="1">
                <a:solidFill>
                  <a:srgbClr val="002060"/>
                </a:solidFill>
                <a:latin typeface="Calibri"/>
                <a:ea typeface="+mn-lt"/>
                <a:cs typeface="+mn-lt"/>
              </a:rPr>
              <a:t>quotidien</a:t>
            </a:r>
            <a:r>
              <a:rPr lang="en-US" sz="1200" b="1">
                <a:solidFill>
                  <a:srgbClr val="002060"/>
                </a:solidFill>
                <a:latin typeface="Calibri"/>
                <a:ea typeface="+mn-lt"/>
                <a:cs typeface="+mn-lt"/>
              </a:rPr>
              <a:t> : </a:t>
            </a:r>
            <a:r>
              <a:rPr lang="en-US" sz="1200" b="1" err="1">
                <a:solidFill>
                  <a:srgbClr val="002060"/>
                </a:solidFill>
                <a:latin typeface="Calibri"/>
                <a:ea typeface="+mn-lt"/>
                <a:cs typeface="+mn-lt"/>
              </a:rPr>
              <a:t>savons</a:t>
            </a:r>
            <a:r>
              <a:rPr lang="en-US" sz="1200" b="1">
                <a:solidFill>
                  <a:srgbClr val="002060"/>
                </a:solidFill>
                <a:latin typeface="Calibri"/>
                <a:ea typeface="+mn-lt"/>
                <a:cs typeface="+mn-lt"/>
              </a:rPr>
              <a:t>, </a:t>
            </a:r>
            <a:r>
              <a:rPr lang="en-US" sz="1200" b="1" err="1">
                <a:solidFill>
                  <a:srgbClr val="002060"/>
                </a:solidFill>
                <a:latin typeface="Calibri"/>
                <a:ea typeface="+mn-lt"/>
                <a:cs typeface="+mn-lt"/>
              </a:rPr>
              <a:t>encres</a:t>
            </a:r>
            <a:r>
              <a:rPr lang="en-US" sz="1200" b="1">
                <a:solidFill>
                  <a:srgbClr val="002060"/>
                </a:solidFill>
                <a:latin typeface="Calibri"/>
                <a:ea typeface="+mn-lt"/>
                <a:cs typeface="+mn-lt"/>
              </a:rPr>
              <a:t> et </a:t>
            </a:r>
            <a:r>
              <a:rPr lang="en-US" sz="1200" b="1" err="1">
                <a:solidFill>
                  <a:srgbClr val="002060"/>
                </a:solidFill>
                <a:latin typeface="Calibri"/>
                <a:ea typeface="+mn-lt"/>
                <a:cs typeface="+mn-lt"/>
              </a:rPr>
              <a:t>peintures</a:t>
            </a:r>
            <a:r>
              <a:rPr lang="en-US" sz="1200" b="1">
                <a:solidFill>
                  <a:srgbClr val="002060"/>
                </a:solidFill>
                <a:latin typeface="Calibri"/>
                <a:ea typeface="+mn-lt"/>
                <a:cs typeface="+mn-lt"/>
              </a:rPr>
              <a:t>, </a:t>
            </a:r>
            <a:r>
              <a:rPr lang="en-US" sz="1200" b="1" err="1">
                <a:solidFill>
                  <a:srgbClr val="002060"/>
                </a:solidFill>
                <a:latin typeface="Calibri"/>
                <a:ea typeface="+mn-lt"/>
                <a:cs typeface="+mn-lt"/>
              </a:rPr>
              <a:t>engrais</a:t>
            </a:r>
            <a:r>
              <a:rPr lang="en-US" sz="1200" b="1">
                <a:solidFill>
                  <a:srgbClr val="002060"/>
                </a:solidFill>
                <a:latin typeface="Calibri"/>
                <a:ea typeface="+mn-lt"/>
                <a:cs typeface="+mn-lt"/>
              </a:rPr>
              <a:t>, </a:t>
            </a:r>
            <a:r>
              <a:rPr lang="en-US" sz="1200" b="1" err="1">
                <a:solidFill>
                  <a:srgbClr val="002060"/>
                </a:solidFill>
                <a:latin typeface="Calibri"/>
                <a:ea typeface="+mn-lt"/>
                <a:cs typeface="+mn-lt"/>
              </a:rPr>
              <a:t>désinfectants</a:t>
            </a:r>
            <a:r>
              <a:rPr lang="en-US" sz="1200" b="1">
                <a:solidFill>
                  <a:srgbClr val="002060"/>
                </a:solidFill>
                <a:latin typeface="Calibri"/>
                <a:ea typeface="+mn-lt"/>
                <a:cs typeface="+mn-lt"/>
              </a:rPr>
              <a:t>, etc. Surtout, </a:t>
            </a:r>
            <a:r>
              <a:rPr lang="en-US" sz="1200" b="1" err="1">
                <a:solidFill>
                  <a:srgbClr val="002060"/>
                </a:solidFill>
                <a:latin typeface="Calibri"/>
                <a:ea typeface="+mn-lt"/>
                <a:cs typeface="+mn-lt"/>
              </a:rPr>
              <a:t>elle</a:t>
            </a:r>
            <a:r>
              <a:rPr lang="en-US" sz="1200" b="1">
                <a:solidFill>
                  <a:srgbClr val="002060"/>
                </a:solidFill>
                <a:latin typeface="Calibri"/>
                <a:ea typeface="+mn-lt"/>
                <a:cs typeface="+mn-lt"/>
              </a:rPr>
              <a:t> </a:t>
            </a:r>
            <a:r>
              <a:rPr lang="en-US" sz="1200" b="1" err="1">
                <a:solidFill>
                  <a:srgbClr val="002060"/>
                </a:solidFill>
                <a:latin typeface="Calibri"/>
                <a:ea typeface="+mn-lt"/>
                <a:cs typeface="+mn-lt"/>
              </a:rPr>
              <a:t>fournit</a:t>
            </a:r>
            <a:r>
              <a:rPr lang="en-US" sz="1200" b="1">
                <a:solidFill>
                  <a:srgbClr val="002060"/>
                </a:solidFill>
                <a:latin typeface="Calibri"/>
                <a:ea typeface="+mn-lt"/>
                <a:cs typeface="+mn-lt"/>
              </a:rPr>
              <a:t> des substances indispensables à de </a:t>
            </a:r>
            <a:r>
              <a:rPr lang="en-US" sz="1200" b="1" err="1">
                <a:solidFill>
                  <a:srgbClr val="002060"/>
                </a:solidFill>
                <a:latin typeface="Calibri"/>
                <a:ea typeface="+mn-lt"/>
                <a:cs typeface="+mn-lt"/>
              </a:rPr>
              <a:t>nombreux</a:t>
            </a:r>
            <a:r>
              <a:rPr lang="en-US" sz="1200" b="1">
                <a:solidFill>
                  <a:srgbClr val="002060"/>
                </a:solidFill>
                <a:latin typeface="Calibri"/>
                <a:ea typeface="+mn-lt"/>
                <a:cs typeface="+mn-lt"/>
              </a:rPr>
              <a:t> </a:t>
            </a:r>
            <a:r>
              <a:rPr lang="en-US" sz="1200" b="1" err="1">
                <a:solidFill>
                  <a:srgbClr val="002060"/>
                </a:solidFill>
                <a:latin typeface="Calibri"/>
                <a:ea typeface="+mn-lt"/>
                <a:cs typeface="+mn-lt"/>
              </a:rPr>
              <a:t>secteurs</a:t>
            </a:r>
            <a:r>
              <a:rPr lang="en-US" sz="1200" b="1">
                <a:solidFill>
                  <a:srgbClr val="002060"/>
                </a:solidFill>
                <a:latin typeface="Calibri"/>
                <a:ea typeface="+mn-lt"/>
                <a:cs typeface="+mn-lt"/>
              </a:rPr>
              <a:t> de notre </a:t>
            </a:r>
            <a:r>
              <a:rPr lang="en-US" sz="1200" b="1" err="1">
                <a:solidFill>
                  <a:srgbClr val="002060"/>
                </a:solidFill>
                <a:latin typeface="Calibri"/>
                <a:ea typeface="+mn-lt"/>
                <a:cs typeface="+mn-lt"/>
              </a:rPr>
              <a:t>économie</a:t>
            </a:r>
            <a:r>
              <a:rPr lang="en-US" sz="1200" b="1">
                <a:solidFill>
                  <a:srgbClr val="002060"/>
                </a:solidFill>
                <a:latin typeface="Calibri"/>
                <a:ea typeface="+mn-lt"/>
                <a:cs typeface="+mn-lt"/>
              </a:rPr>
              <a:t> : </a:t>
            </a:r>
            <a:r>
              <a:rPr lang="en-US" sz="1200" b="1" err="1">
                <a:solidFill>
                  <a:srgbClr val="002060"/>
                </a:solidFill>
                <a:latin typeface="Calibri"/>
                <a:ea typeface="+mn-lt"/>
                <a:cs typeface="+mn-lt"/>
              </a:rPr>
              <a:t>pharmacie</a:t>
            </a:r>
            <a:r>
              <a:rPr lang="en-US" sz="1200" b="1">
                <a:solidFill>
                  <a:srgbClr val="002060"/>
                </a:solidFill>
                <a:latin typeface="Calibri"/>
                <a:ea typeface="+mn-lt"/>
                <a:cs typeface="+mn-lt"/>
              </a:rPr>
              <a:t>, </a:t>
            </a:r>
            <a:r>
              <a:rPr lang="en-US" sz="1200" b="1" err="1">
                <a:solidFill>
                  <a:srgbClr val="002060"/>
                </a:solidFill>
                <a:latin typeface="Calibri"/>
                <a:ea typeface="+mn-lt"/>
                <a:cs typeface="+mn-lt"/>
              </a:rPr>
              <a:t>cosmétique</a:t>
            </a:r>
            <a:r>
              <a:rPr lang="en-US" sz="1200" b="1">
                <a:solidFill>
                  <a:srgbClr val="002060"/>
                </a:solidFill>
                <a:latin typeface="Calibri"/>
                <a:ea typeface="+mn-lt"/>
                <a:cs typeface="+mn-lt"/>
              </a:rPr>
              <a:t>, automobile, </a:t>
            </a:r>
            <a:r>
              <a:rPr lang="en-US" sz="1200" b="1" err="1">
                <a:solidFill>
                  <a:srgbClr val="002060"/>
                </a:solidFill>
                <a:latin typeface="Calibri"/>
                <a:ea typeface="+mn-lt"/>
                <a:cs typeface="+mn-lt"/>
              </a:rPr>
              <a:t>aéronautique</a:t>
            </a:r>
            <a:r>
              <a:rPr lang="en-US" sz="1200" b="1">
                <a:solidFill>
                  <a:srgbClr val="002060"/>
                </a:solidFill>
                <a:latin typeface="Calibri"/>
                <a:ea typeface="+mn-lt"/>
                <a:cs typeface="+mn-lt"/>
              </a:rPr>
              <a:t>, textile, </a:t>
            </a:r>
            <a:r>
              <a:rPr lang="en-US" sz="1200" b="1" err="1">
                <a:solidFill>
                  <a:srgbClr val="002060"/>
                </a:solidFill>
                <a:latin typeface="Calibri"/>
                <a:ea typeface="+mn-lt"/>
                <a:cs typeface="+mn-lt"/>
              </a:rPr>
              <a:t>électronique</a:t>
            </a:r>
            <a:r>
              <a:rPr lang="en-US" sz="1200" b="1">
                <a:solidFill>
                  <a:srgbClr val="002060"/>
                </a:solidFill>
                <a:latin typeface="Calibri"/>
                <a:ea typeface="+mn-lt"/>
                <a:cs typeface="+mn-lt"/>
              </a:rPr>
              <a:t>, </a:t>
            </a:r>
            <a:r>
              <a:rPr lang="en-US" sz="1200" b="1" err="1">
                <a:solidFill>
                  <a:srgbClr val="002060"/>
                </a:solidFill>
                <a:latin typeface="Calibri"/>
                <a:ea typeface="+mn-lt"/>
                <a:cs typeface="+mn-lt"/>
              </a:rPr>
              <a:t>agroalimentaire</a:t>
            </a:r>
            <a:r>
              <a:rPr lang="en-US" sz="1200" b="1">
                <a:solidFill>
                  <a:srgbClr val="002060"/>
                </a:solidFill>
                <a:latin typeface="Calibri"/>
                <a:ea typeface="+mn-lt"/>
                <a:cs typeface="+mn-lt"/>
              </a:rPr>
              <a:t>…</a:t>
            </a:r>
            <a:endParaRPr lang="fr-FR" sz="1200" b="1">
              <a:solidFill>
                <a:srgbClr val="002060"/>
              </a:solidFill>
              <a:latin typeface="Calibri"/>
              <a:cs typeface="Calibri"/>
            </a:endParaRPr>
          </a:p>
        </p:txBody>
      </p:sp>
      <p:pic>
        <p:nvPicPr>
          <p:cNvPr id="6" name="Image 6">
            <a:extLst>
              <a:ext uri="{FF2B5EF4-FFF2-40B4-BE49-F238E27FC236}">
                <a16:creationId xmlns:a16="http://schemas.microsoft.com/office/drawing/2014/main" id="{B9A7A453-3978-479F-80FD-F699E1A6EBE4}"/>
              </a:ext>
            </a:extLst>
          </p:cNvPr>
          <p:cNvPicPr>
            <a:picLocks noChangeAspect="1"/>
          </p:cNvPicPr>
          <p:nvPr/>
        </p:nvPicPr>
        <p:blipFill>
          <a:blip r:embed="rId3"/>
          <a:stretch>
            <a:fillRect/>
          </a:stretch>
        </p:blipFill>
        <p:spPr>
          <a:xfrm>
            <a:off x="2129945" y="564146"/>
            <a:ext cx="2122915" cy="443652"/>
          </a:xfrm>
          <a:prstGeom prst="rect">
            <a:avLst/>
          </a:prstGeom>
        </p:spPr>
      </p:pic>
      <p:sp>
        <p:nvSpPr>
          <p:cNvPr id="7" name="ZoneTexte 6">
            <a:extLst>
              <a:ext uri="{FF2B5EF4-FFF2-40B4-BE49-F238E27FC236}">
                <a16:creationId xmlns:a16="http://schemas.microsoft.com/office/drawing/2014/main" id="{B1B844BC-42A7-4873-BE3C-A05934AFD514}"/>
              </a:ext>
            </a:extLst>
          </p:cNvPr>
          <p:cNvSpPr txBox="1"/>
          <p:nvPr/>
        </p:nvSpPr>
        <p:spPr>
          <a:xfrm>
            <a:off x="321007" y="1900048"/>
            <a:ext cx="4251179" cy="2031325"/>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fr-FR" sz="1400" b="1">
                <a:solidFill>
                  <a:srgbClr val="002060"/>
                </a:solidFill>
                <a:latin typeface="Calibri"/>
                <a:ea typeface="+mn-lt"/>
                <a:cs typeface="+mn-lt"/>
              </a:rPr>
              <a:t>Nouveau Guide Pratique ONISEP</a:t>
            </a:r>
            <a:endParaRPr lang="en-US" sz="1400" b="1">
              <a:solidFill>
                <a:srgbClr val="002060"/>
              </a:solidFill>
              <a:latin typeface="Calibri"/>
              <a:ea typeface="+mn-lt"/>
              <a:cs typeface="+mn-lt"/>
            </a:endParaRPr>
          </a:p>
          <a:p>
            <a:r>
              <a:rPr lang="fr-FR" sz="1400" b="1">
                <a:solidFill>
                  <a:srgbClr val="002060"/>
                </a:solidFill>
                <a:latin typeface="Calibri"/>
                <a:ea typeface="+mn-lt"/>
                <a:cs typeface="+mn-lt"/>
              </a:rPr>
              <a:t>Les Métiers de l'industrie de la Chimie - Portraits de Pro</a:t>
            </a:r>
            <a:endParaRPr lang="en-US" sz="1100" b="1">
              <a:solidFill>
                <a:srgbClr val="002060"/>
              </a:solidFill>
              <a:latin typeface="Calibri"/>
              <a:ea typeface="+mn-lt"/>
              <a:cs typeface="+mn-lt"/>
            </a:endParaRPr>
          </a:p>
          <a:p>
            <a:r>
              <a:rPr lang="fr-FR" sz="1100" b="1">
                <a:solidFill>
                  <a:srgbClr val="002060"/>
                </a:solidFill>
                <a:latin typeface="Calibri"/>
                <a:ea typeface="+mn-lt"/>
                <a:cs typeface="+mn-lt"/>
              </a:rPr>
              <a:t>Edition août 2021</a:t>
            </a:r>
            <a:endParaRPr lang="en-US" sz="1100" b="1">
              <a:solidFill>
                <a:srgbClr val="002060"/>
              </a:solidFill>
              <a:latin typeface="Calibri"/>
              <a:ea typeface="+mn-lt"/>
              <a:cs typeface="+mn-lt"/>
            </a:endParaRPr>
          </a:p>
          <a:p>
            <a:endParaRPr lang="en-US" sz="900">
              <a:solidFill>
                <a:srgbClr val="7E2AD5"/>
              </a:solidFill>
              <a:latin typeface="Calibri" panose="020F0502020204030204" pitchFamily="34" charset="0"/>
              <a:ea typeface="Roboto" panose="02000000000000000000" pitchFamily="2" charset="0"/>
              <a:cs typeface="Calibri" panose="020F0502020204030204" pitchFamily="34" charset="0"/>
            </a:endParaRPr>
          </a:p>
          <a:p>
            <a:pPr algn="just"/>
            <a:r>
              <a:rPr lang="en-US" sz="900" b="1">
                <a:solidFill>
                  <a:srgbClr val="002060"/>
                </a:solidFill>
                <a:latin typeface="Calibri"/>
                <a:ea typeface="+mn-lt"/>
                <a:cs typeface="+mn-lt"/>
              </a:rPr>
              <a:t>SECTEUR / PORTRAITS DE PROS / FABRIQUER, PRODUIRE / CONTRÔLER, PRÉSERVER / CRÉER, INNOVER / PROMOUVOIR, DISTRIBUER / ANALYSER, SÉCURISER / FORMATIONS / QUIZ</a:t>
            </a:r>
            <a:endParaRPr lang="en-US" sz="900" b="1">
              <a:solidFill>
                <a:srgbClr val="002060"/>
              </a:solidFill>
              <a:latin typeface="Calibri"/>
              <a:cs typeface="Calibri"/>
            </a:endParaRPr>
          </a:p>
          <a:p>
            <a:endParaRPr lang="en-US" sz="900">
              <a:solidFill>
                <a:srgbClr val="243387"/>
              </a:solidFill>
              <a:latin typeface="Calibri" panose="020F0502020204030204" pitchFamily="34" charset="0"/>
              <a:ea typeface="Roboto" panose="02000000000000000000" pitchFamily="2" charset="0"/>
              <a:cs typeface="Calibri" panose="020F0502020204030204" pitchFamily="34" charset="0"/>
            </a:endParaRPr>
          </a:p>
          <a:p>
            <a:pPr algn="just"/>
            <a:r>
              <a:rPr lang="en-US" sz="1200" b="1">
                <a:solidFill>
                  <a:srgbClr val="002060"/>
                </a:solidFill>
                <a:latin typeface="Calibri"/>
                <a:ea typeface="Roboto"/>
                <a:cs typeface="Calibri"/>
              </a:rPr>
              <a:t>Pour </a:t>
            </a:r>
            <a:r>
              <a:rPr lang="en-US" sz="1200" b="1" err="1">
                <a:solidFill>
                  <a:srgbClr val="002060"/>
                </a:solidFill>
                <a:latin typeface="Calibri"/>
                <a:ea typeface="Roboto"/>
                <a:cs typeface="Calibri"/>
              </a:rPr>
              <a:t>vous</a:t>
            </a:r>
            <a:r>
              <a:rPr lang="en-US" sz="1200" b="1">
                <a:solidFill>
                  <a:srgbClr val="002060"/>
                </a:solidFill>
                <a:latin typeface="Calibri"/>
                <a:ea typeface="Roboto"/>
                <a:cs typeface="Calibri"/>
              </a:rPr>
              <a:t> procurer ce guide au </a:t>
            </a:r>
            <a:r>
              <a:rPr lang="en-US" sz="1200" b="1" u="sng">
                <a:solidFill>
                  <a:srgbClr val="002060"/>
                </a:solidFill>
                <a:latin typeface="Calibri"/>
                <a:ea typeface="Roboto"/>
                <a:cs typeface="Calibri"/>
              </a:rPr>
              <a:t>format papier</a:t>
            </a:r>
            <a:r>
              <a:rPr lang="en-US" sz="1200" b="1">
                <a:solidFill>
                  <a:srgbClr val="002060"/>
                </a:solidFill>
                <a:latin typeface="Calibri"/>
                <a:ea typeface="Roboto"/>
                <a:cs typeface="Calibri"/>
              </a:rPr>
              <a:t>, merci de bien </a:t>
            </a:r>
            <a:r>
              <a:rPr lang="en-US" sz="1200" b="1" err="1">
                <a:solidFill>
                  <a:srgbClr val="002060"/>
                </a:solidFill>
                <a:latin typeface="Calibri"/>
                <a:ea typeface="Roboto"/>
                <a:cs typeface="Calibri"/>
              </a:rPr>
              <a:t>vouloir</a:t>
            </a:r>
            <a:r>
              <a:rPr lang="en-US" sz="1200" b="1">
                <a:solidFill>
                  <a:srgbClr val="002060"/>
                </a:solidFill>
                <a:latin typeface="Calibri"/>
                <a:ea typeface="Roboto"/>
                <a:cs typeface="Calibri"/>
              </a:rPr>
              <a:t> nous </a:t>
            </a:r>
            <a:r>
              <a:rPr lang="en-US" sz="1200" b="1" err="1">
                <a:solidFill>
                  <a:srgbClr val="002060"/>
                </a:solidFill>
                <a:latin typeface="Calibri"/>
                <a:ea typeface="Roboto"/>
                <a:cs typeface="Calibri"/>
              </a:rPr>
              <a:t>contacter</a:t>
            </a:r>
            <a:r>
              <a:rPr lang="en-US" sz="1200" b="1">
                <a:solidFill>
                  <a:srgbClr val="002060"/>
                </a:solidFill>
                <a:latin typeface="Calibri"/>
                <a:ea typeface="Roboto"/>
                <a:cs typeface="Calibri"/>
              </a:rPr>
              <a:t>, nous </a:t>
            </a:r>
            <a:r>
              <a:rPr lang="en-US" sz="1200" b="1" err="1">
                <a:solidFill>
                  <a:srgbClr val="002060"/>
                </a:solidFill>
                <a:latin typeface="Calibri"/>
                <a:ea typeface="Roboto"/>
                <a:cs typeface="Calibri"/>
              </a:rPr>
              <a:t>disposons</a:t>
            </a:r>
            <a:r>
              <a:rPr lang="en-US" sz="1200" b="1">
                <a:solidFill>
                  <a:srgbClr val="002060"/>
                </a:solidFill>
                <a:latin typeface="Calibri"/>
                <a:ea typeface="Roboto"/>
                <a:cs typeface="Calibri"/>
              </a:rPr>
              <a:t> d'exemplaires chez France Chimie Grand Est :</a:t>
            </a:r>
          </a:p>
          <a:p>
            <a:pPr algn="just"/>
            <a:r>
              <a:rPr lang="en-US" sz="1200" b="1">
                <a:solidFill>
                  <a:srgbClr val="2F4059"/>
                </a:solidFill>
                <a:latin typeface="Calibri"/>
                <a:ea typeface="Roboto"/>
                <a:cs typeface="Calibri"/>
                <a:hlinkClick r:id="rId4"/>
              </a:rPr>
              <a:t>salonzi@chimie-grandest.fr</a:t>
            </a:r>
            <a:endParaRPr lang="en-US" sz="1200" b="1">
              <a:solidFill>
                <a:srgbClr val="39E2C0"/>
              </a:solidFill>
              <a:latin typeface="Calibri"/>
              <a:ea typeface="Roboto"/>
              <a:cs typeface="Calibri"/>
            </a:endParaRPr>
          </a:p>
        </p:txBody>
      </p:sp>
      <p:sp>
        <p:nvSpPr>
          <p:cNvPr id="8" name="ZoneTexte 7">
            <a:extLst>
              <a:ext uri="{FF2B5EF4-FFF2-40B4-BE49-F238E27FC236}">
                <a16:creationId xmlns:a16="http://schemas.microsoft.com/office/drawing/2014/main" id="{FAE4E0D3-A3E8-4994-8F6D-5987B8CDBAFA}"/>
              </a:ext>
            </a:extLst>
          </p:cNvPr>
          <p:cNvSpPr txBox="1"/>
          <p:nvPr/>
        </p:nvSpPr>
        <p:spPr>
          <a:xfrm>
            <a:off x="318348" y="4372434"/>
            <a:ext cx="5248263" cy="184666"/>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sz="1200" b="1">
                <a:solidFill>
                  <a:srgbClr val="00CCA0"/>
                </a:solidFill>
                <a:latin typeface="Calibri"/>
                <a:ea typeface="Roboto"/>
                <a:cs typeface="Segoe UI"/>
                <a:hlinkClick r:id="rId5">
                  <a:extLst>
                    <a:ext uri="{A12FA001-AC4F-418D-AE19-62706E023703}">
                      <ahyp:hlinkClr xmlns:ahyp="http://schemas.microsoft.com/office/drawing/2018/hyperlinkcolor" val="tx"/>
                    </a:ext>
                  </a:extLst>
                </a:hlinkClick>
              </a:rPr>
              <a:t>Pour télécharger le guide gratuitement, rendez-vous sur la page </a:t>
            </a:r>
            <a:r>
              <a:rPr lang="en-US" sz="1200" b="1">
                <a:solidFill>
                  <a:srgbClr val="00CCA0"/>
                </a:solidFill>
                <a:latin typeface="Calibri"/>
                <a:ea typeface="Roboto"/>
                <a:cs typeface="Segoe UI"/>
                <a:hlinkClick r:id="rId5"/>
              </a:rPr>
              <a:t>de l’ONISEP</a:t>
            </a:r>
            <a:r>
              <a:rPr lang="en-US" sz="1200" b="1">
                <a:solidFill>
                  <a:srgbClr val="00CCA0"/>
                </a:solidFill>
                <a:latin typeface="Calibri"/>
                <a:ea typeface="Roboto"/>
                <a:cs typeface="Segoe UI"/>
                <a:hlinkClick r:id="rId5">
                  <a:extLst>
                    <a:ext uri="{A12FA001-AC4F-418D-AE19-62706E023703}">
                      <ahyp:hlinkClr xmlns:ahyp="http://schemas.microsoft.com/office/drawing/2018/hyperlinkcolor" val="tx"/>
                    </a:ext>
                  </a:extLst>
                </a:hlinkClick>
              </a:rPr>
              <a:t> ici</a:t>
            </a:r>
            <a:endParaRPr lang="en-US" sz="1200" b="1">
              <a:solidFill>
                <a:srgbClr val="00CCA0"/>
              </a:solidFill>
              <a:latin typeface="Calibri"/>
              <a:ea typeface="Roboto"/>
              <a:cs typeface="Segoe UI"/>
            </a:endParaRPr>
          </a:p>
        </p:txBody>
      </p:sp>
      <p:pic>
        <p:nvPicPr>
          <p:cNvPr id="3" name="Image 9">
            <a:extLst>
              <a:ext uri="{FF2B5EF4-FFF2-40B4-BE49-F238E27FC236}">
                <a16:creationId xmlns:a16="http://schemas.microsoft.com/office/drawing/2014/main" id="{522BD179-CCAD-460A-8589-FC59E67B7618}"/>
              </a:ext>
            </a:extLst>
          </p:cNvPr>
          <p:cNvPicPr>
            <a:picLocks noChangeAspect="1"/>
          </p:cNvPicPr>
          <p:nvPr/>
        </p:nvPicPr>
        <p:blipFill>
          <a:blip r:embed="rId6"/>
          <a:stretch>
            <a:fillRect/>
          </a:stretch>
        </p:blipFill>
        <p:spPr>
          <a:xfrm>
            <a:off x="4698844" y="567040"/>
            <a:ext cx="2262305" cy="461940"/>
          </a:xfrm>
          <a:prstGeom prst="rect">
            <a:avLst/>
          </a:prstGeom>
        </p:spPr>
      </p:pic>
      <p:pic>
        <p:nvPicPr>
          <p:cNvPr id="15" name="Image 15">
            <a:extLst>
              <a:ext uri="{FF2B5EF4-FFF2-40B4-BE49-F238E27FC236}">
                <a16:creationId xmlns:a16="http://schemas.microsoft.com/office/drawing/2014/main" id="{1D88B30F-B644-4ACB-A924-E84C90FBC7C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445703" y="1855665"/>
            <a:ext cx="1604946" cy="2295785"/>
          </a:xfrm>
          <a:prstGeom prst="rect">
            <a:avLst/>
          </a:prstGeom>
        </p:spPr>
      </p:pic>
      <p:pic>
        <p:nvPicPr>
          <p:cNvPr id="11" name="Image 13">
            <a:extLst>
              <a:ext uri="{FF2B5EF4-FFF2-40B4-BE49-F238E27FC236}">
                <a16:creationId xmlns:a16="http://schemas.microsoft.com/office/drawing/2014/main" id="{FFA0D8B0-DB35-4A74-8A7C-ED054584BAA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178044" y="2639575"/>
            <a:ext cx="1572495" cy="2276303"/>
          </a:xfrm>
          <a:prstGeom prst="rect">
            <a:avLst/>
          </a:prstGeom>
        </p:spPr>
      </p:pic>
    </p:spTree>
    <p:extLst>
      <p:ext uri="{BB962C8B-B14F-4D97-AF65-F5344CB8AC3E}">
        <p14:creationId xmlns:p14="http://schemas.microsoft.com/office/powerpoint/2010/main" val="3757238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82E70">
            <a:alpha val="20000"/>
          </a:srgbClr>
        </a:solidFill>
        <a:effectLst/>
      </p:bgPr>
    </p:bg>
    <p:spTree>
      <p:nvGrpSpPr>
        <p:cNvPr id="1" name=""/>
        <p:cNvGrpSpPr/>
        <p:nvPr/>
      </p:nvGrpSpPr>
      <p:grpSpPr>
        <a:xfrm>
          <a:off x="0" y="0"/>
          <a:ext cx="0" cy="0"/>
          <a:chOff x="0" y="0"/>
          <a:chExt cx="0" cy="0"/>
        </a:xfrm>
      </p:grpSpPr>
      <p:sp>
        <p:nvSpPr>
          <p:cNvPr id="17" name="ZoneTexte 16">
            <a:extLst>
              <a:ext uri="{FF2B5EF4-FFF2-40B4-BE49-F238E27FC236}">
                <a16:creationId xmlns:a16="http://schemas.microsoft.com/office/drawing/2014/main" id="{753E6411-0643-465E-86AC-F03D1F757491}"/>
              </a:ext>
            </a:extLst>
          </p:cNvPr>
          <p:cNvSpPr txBox="1"/>
          <p:nvPr/>
        </p:nvSpPr>
        <p:spPr>
          <a:xfrm>
            <a:off x="1808240" y="118731"/>
            <a:ext cx="5590841" cy="384721"/>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2500" b="1">
                <a:solidFill>
                  <a:srgbClr val="002060"/>
                </a:solidFill>
                <a:latin typeface="Calibri"/>
                <a:cs typeface="Calibri"/>
              </a:rPr>
              <a:t>Guide des Métiers ONISEP</a:t>
            </a:r>
            <a:endParaRPr lang="fr-FR">
              <a:solidFill>
                <a:srgbClr val="002060"/>
              </a:solidFill>
            </a:endParaRPr>
          </a:p>
        </p:txBody>
      </p:sp>
      <p:pic>
        <p:nvPicPr>
          <p:cNvPr id="2" name="Image 2" descr="Une image contenant texte&#10;&#10;Description générée automatiquement">
            <a:extLst>
              <a:ext uri="{FF2B5EF4-FFF2-40B4-BE49-F238E27FC236}">
                <a16:creationId xmlns:a16="http://schemas.microsoft.com/office/drawing/2014/main" id="{6931A4C6-F287-4D8B-B5AC-E703FF7CEF63}"/>
              </a:ext>
            </a:extLst>
          </p:cNvPr>
          <p:cNvPicPr>
            <a:picLocks noChangeAspect="1"/>
          </p:cNvPicPr>
          <p:nvPr/>
        </p:nvPicPr>
        <p:blipFill>
          <a:blip r:embed="rId2"/>
          <a:stretch>
            <a:fillRect/>
          </a:stretch>
        </p:blipFill>
        <p:spPr>
          <a:xfrm>
            <a:off x="6490802" y="1450103"/>
            <a:ext cx="2360035" cy="2347046"/>
          </a:xfrm>
          <a:prstGeom prst="rect">
            <a:avLst/>
          </a:prstGeom>
        </p:spPr>
      </p:pic>
      <p:pic>
        <p:nvPicPr>
          <p:cNvPr id="6" name="Image 6">
            <a:extLst>
              <a:ext uri="{FF2B5EF4-FFF2-40B4-BE49-F238E27FC236}">
                <a16:creationId xmlns:a16="http://schemas.microsoft.com/office/drawing/2014/main" id="{B9A7A453-3978-479F-80FD-F699E1A6EBE4}"/>
              </a:ext>
            </a:extLst>
          </p:cNvPr>
          <p:cNvPicPr>
            <a:picLocks noChangeAspect="1"/>
          </p:cNvPicPr>
          <p:nvPr/>
        </p:nvPicPr>
        <p:blipFill>
          <a:blip r:embed="rId3"/>
          <a:stretch>
            <a:fillRect/>
          </a:stretch>
        </p:blipFill>
        <p:spPr>
          <a:xfrm>
            <a:off x="2129945" y="564146"/>
            <a:ext cx="2122915" cy="443652"/>
          </a:xfrm>
          <a:prstGeom prst="rect">
            <a:avLst/>
          </a:prstGeom>
        </p:spPr>
      </p:pic>
      <p:sp>
        <p:nvSpPr>
          <p:cNvPr id="9" name="ZoneTexte 8">
            <a:extLst>
              <a:ext uri="{FF2B5EF4-FFF2-40B4-BE49-F238E27FC236}">
                <a16:creationId xmlns:a16="http://schemas.microsoft.com/office/drawing/2014/main" id="{46236FDE-FF3B-4F9C-8762-950970A5B262}"/>
              </a:ext>
            </a:extLst>
          </p:cNvPr>
          <p:cNvSpPr txBox="1"/>
          <p:nvPr/>
        </p:nvSpPr>
        <p:spPr>
          <a:xfrm>
            <a:off x="6372163" y="4062290"/>
            <a:ext cx="2561359" cy="184666"/>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200" b="1">
                <a:latin typeface="Calibri"/>
                <a:cs typeface="Calibri"/>
                <a:hlinkClick r:id="rId4"/>
              </a:rPr>
              <a:t>http://www.monorientationenligne.fr/</a:t>
            </a:r>
          </a:p>
        </p:txBody>
      </p:sp>
      <p:pic>
        <p:nvPicPr>
          <p:cNvPr id="3" name="Image 9">
            <a:extLst>
              <a:ext uri="{FF2B5EF4-FFF2-40B4-BE49-F238E27FC236}">
                <a16:creationId xmlns:a16="http://schemas.microsoft.com/office/drawing/2014/main" id="{522BD179-CCAD-460A-8589-FC59E67B7618}"/>
              </a:ext>
            </a:extLst>
          </p:cNvPr>
          <p:cNvPicPr>
            <a:picLocks noChangeAspect="1"/>
          </p:cNvPicPr>
          <p:nvPr/>
        </p:nvPicPr>
        <p:blipFill>
          <a:blip r:embed="rId5"/>
          <a:stretch>
            <a:fillRect/>
          </a:stretch>
        </p:blipFill>
        <p:spPr>
          <a:xfrm>
            <a:off x="4698844" y="567040"/>
            <a:ext cx="2262305" cy="461940"/>
          </a:xfrm>
          <a:prstGeom prst="rect">
            <a:avLst/>
          </a:prstGeom>
        </p:spPr>
      </p:pic>
      <p:pic>
        <p:nvPicPr>
          <p:cNvPr id="12" name="Image 12">
            <a:extLst>
              <a:ext uri="{FF2B5EF4-FFF2-40B4-BE49-F238E27FC236}">
                <a16:creationId xmlns:a16="http://schemas.microsoft.com/office/drawing/2014/main" id="{5E9B2C1A-EE19-49D9-8D49-1BE7BD451EE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2900" y="1452284"/>
            <a:ext cx="1743074" cy="2264907"/>
          </a:xfrm>
          <a:prstGeom prst="rect">
            <a:avLst/>
          </a:prstGeom>
        </p:spPr>
      </p:pic>
      <p:sp>
        <p:nvSpPr>
          <p:cNvPr id="13" name="ZoneTexte 12">
            <a:extLst>
              <a:ext uri="{FF2B5EF4-FFF2-40B4-BE49-F238E27FC236}">
                <a16:creationId xmlns:a16="http://schemas.microsoft.com/office/drawing/2014/main" id="{4E4B83E9-A767-4EFA-9882-BB49B4174192}"/>
              </a:ext>
            </a:extLst>
          </p:cNvPr>
          <p:cNvSpPr txBox="1"/>
          <p:nvPr/>
        </p:nvSpPr>
        <p:spPr>
          <a:xfrm>
            <a:off x="342900" y="3880777"/>
            <a:ext cx="5594205" cy="369332"/>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sz="1200" b="1">
                <a:solidFill>
                  <a:srgbClr val="002060"/>
                </a:solidFill>
                <a:latin typeface="Calibri"/>
                <a:cs typeface="Calibri"/>
              </a:rPr>
              <a:t>Pour plus </a:t>
            </a:r>
            <a:r>
              <a:rPr lang="en-US" sz="1200" b="1" err="1">
                <a:solidFill>
                  <a:srgbClr val="002060"/>
                </a:solidFill>
                <a:latin typeface="Calibri"/>
                <a:cs typeface="Calibri"/>
              </a:rPr>
              <a:t>d'informations</a:t>
            </a:r>
            <a:r>
              <a:rPr lang="en-US" sz="1200" b="1">
                <a:solidFill>
                  <a:srgbClr val="002060"/>
                </a:solidFill>
                <a:latin typeface="Calibri"/>
                <a:cs typeface="Calibri"/>
              </a:rPr>
              <a:t> :</a:t>
            </a:r>
          </a:p>
          <a:p>
            <a:r>
              <a:rPr lang="en-US" sz="1200" b="1">
                <a:latin typeface="Calibri"/>
                <a:cs typeface="Calibri"/>
                <a:hlinkClick r:id="rId7"/>
              </a:rPr>
              <a:t>https://librairie.onisep.fr/Collections/Grand-public/Parcours/Les-metiers-de-la-chimie</a:t>
            </a:r>
            <a:r>
              <a:rPr lang="en-US" sz="1200" b="1">
                <a:latin typeface="Calibri"/>
                <a:cs typeface="Calibri"/>
              </a:rPr>
              <a:t> </a:t>
            </a:r>
            <a:endParaRPr lang="en-US"/>
          </a:p>
        </p:txBody>
      </p:sp>
      <p:sp>
        <p:nvSpPr>
          <p:cNvPr id="10" name="ZoneTexte 9">
            <a:extLst>
              <a:ext uri="{FF2B5EF4-FFF2-40B4-BE49-F238E27FC236}">
                <a16:creationId xmlns:a16="http://schemas.microsoft.com/office/drawing/2014/main" id="{8EE3550E-9D18-4E58-A23A-5CCA1C7FDBFF}"/>
              </a:ext>
            </a:extLst>
          </p:cNvPr>
          <p:cNvSpPr txBox="1"/>
          <p:nvPr/>
        </p:nvSpPr>
        <p:spPr>
          <a:xfrm>
            <a:off x="2154814" y="1426483"/>
            <a:ext cx="3366654" cy="227754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just"/>
            <a:r>
              <a:rPr lang="en-US" sz="1400" b="1">
                <a:solidFill>
                  <a:srgbClr val="002060"/>
                </a:solidFill>
                <a:latin typeface="Calibri"/>
                <a:ea typeface="Roboto"/>
                <a:cs typeface="Arial"/>
              </a:rPr>
              <a:t>Nouveau Guide</a:t>
            </a:r>
            <a:endParaRPr lang="en-US" sz="1400" b="1">
              <a:solidFill>
                <a:srgbClr val="002060"/>
              </a:solidFill>
              <a:latin typeface="Calibri"/>
              <a:ea typeface="Roboto"/>
              <a:cs typeface="Calibri"/>
            </a:endParaRPr>
          </a:p>
          <a:p>
            <a:pPr algn="just"/>
            <a:r>
              <a:rPr lang="en-US" sz="1400" b="1">
                <a:solidFill>
                  <a:srgbClr val="002060"/>
                </a:solidFill>
                <a:latin typeface="Calibri"/>
                <a:ea typeface="Roboto"/>
                <a:cs typeface="Arial"/>
              </a:rPr>
              <a:t>Les Métiers de la </a:t>
            </a:r>
            <a:r>
              <a:rPr lang="en-US" sz="1400" b="1" err="1">
                <a:solidFill>
                  <a:srgbClr val="002060"/>
                </a:solidFill>
                <a:latin typeface="Calibri"/>
                <a:ea typeface="Roboto"/>
                <a:cs typeface="Arial"/>
              </a:rPr>
              <a:t>chimie</a:t>
            </a:r>
            <a:r>
              <a:rPr lang="en-US" sz="1400" b="1">
                <a:solidFill>
                  <a:srgbClr val="002060"/>
                </a:solidFill>
                <a:latin typeface="Calibri"/>
                <a:ea typeface="Roboto"/>
                <a:cs typeface="Arial"/>
              </a:rPr>
              <a:t> – Edition </a:t>
            </a:r>
            <a:r>
              <a:rPr lang="en-US" sz="1400" b="1" err="1">
                <a:solidFill>
                  <a:srgbClr val="002060"/>
                </a:solidFill>
                <a:latin typeface="Calibri"/>
                <a:ea typeface="Roboto"/>
                <a:cs typeface="Arial"/>
              </a:rPr>
              <a:t>août</a:t>
            </a:r>
            <a:r>
              <a:rPr lang="en-US" sz="1400" b="1">
                <a:solidFill>
                  <a:srgbClr val="002060"/>
                </a:solidFill>
                <a:latin typeface="Calibri"/>
                <a:ea typeface="Roboto"/>
                <a:cs typeface="Arial"/>
              </a:rPr>
              <a:t> 2021</a:t>
            </a:r>
            <a:endParaRPr lang="en-US" sz="1400" b="1">
              <a:solidFill>
                <a:srgbClr val="002060"/>
              </a:solidFill>
              <a:latin typeface="Calibri"/>
              <a:ea typeface="Roboto"/>
              <a:cs typeface="Calibri"/>
            </a:endParaRPr>
          </a:p>
          <a:p>
            <a:pPr algn="just"/>
            <a:endParaRPr lang="en-US" sz="1200" b="1">
              <a:latin typeface="Calibri"/>
              <a:ea typeface="Roboto"/>
              <a:cs typeface="Arial"/>
            </a:endParaRPr>
          </a:p>
          <a:p>
            <a:pPr algn="just"/>
            <a:r>
              <a:rPr lang="en-US" sz="1200" b="1" err="1">
                <a:solidFill>
                  <a:srgbClr val="002060"/>
                </a:solidFill>
                <a:latin typeface="Calibri"/>
                <a:ea typeface="Roboto"/>
                <a:cs typeface="Arial"/>
              </a:rPr>
              <a:t>Cette</a:t>
            </a:r>
            <a:r>
              <a:rPr lang="en-US" sz="1200" b="1">
                <a:solidFill>
                  <a:srgbClr val="002060"/>
                </a:solidFill>
                <a:latin typeface="Calibri"/>
                <a:ea typeface="Roboto"/>
                <a:cs typeface="Arial"/>
              </a:rPr>
              <a:t> publication présente 25 MÉTIERS,</a:t>
            </a:r>
            <a:r>
              <a:rPr lang="en-US" sz="1200">
                <a:solidFill>
                  <a:srgbClr val="002060"/>
                </a:solidFill>
                <a:latin typeface="Calibri"/>
                <a:ea typeface="Roboto"/>
                <a:cs typeface="Arial"/>
              </a:rPr>
              <a:t> </a:t>
            </a:r>
            <a:r>
              <a:rPr lang="en-US" sz="1200" b="1" err="1">
                <a:solidFill>
                  <a:srgbClr val="002060"/>
                </a:solidFill>
                <a:latin typeface="Calibri"/>
                <a:ea typeface="Roboto"/>
                <a:cs typeface="Arial"/>
              </a:rPr>
              <a:t>classés</a:t>
            </a:r>
            <a:r>
              <a:rPr lang="en-US" sz="1200" b="1">
                <a:solidFill>
                  <a:srgbClr val="002060"/>
                </a:solidFill>
                <a:latin typeface="Calibri"/>
                <a:ea typeface="Roboto"/>
                <a:cs typeface="Arial"/>
              </a:rPr>
              <a:t> en cinq familles :</a:t>
            </a:r>
            <a:endParaRPr lang="en-US" sz="1200" b="1">
              <a:solidFill>
                <a:srgbClr val="002060"/>
              </a:solidFill>
              <a:latin typeface="Calibri"/>
              <a:ea typeface="Roboto"/>
              <a:cs typeface="Calibri"/>
            </a:endParaRPr>
          </a:p>
          <a:p>
            <a:pPr algn="just"/>
            <a:endParaRPr lang="en-US" sz="1200" b="1">
              <a:solidFill>
                <a:srgbClr val="002060"/>
              </a:solidFill>
              <a:latin typeface="Calibri"/>
              <a:ea typeface="Roboto"/>
              <a:cs typeface="Arial"/>
            </a:endParaRPr>
          </a:p>
          <a:p>
            <a:pPr algn="just"/>
            <a:r>
              <a:rPr lang="en-US" sz="1200" b="1">
                <a:solidFill>
                  <a:srgbClr val="002060"/>
                </a:solidFill>
                <a:latin typeface="Calibri"/>
                <a:ea typeface="Roboto"/>
                <a:cs typeface="Arial"/>
              </a:rPr>
              <a:t>- ceux qui sont au cœur de l’innovation (chercheurs, </a:t>
            </a:r>
            <a:r>
              <a:rPr lang="en-US" sz="1200" b="1" err="1">
                <a:solidFill>
                  <a:srgbClr val="002060"/>
                </a:solidFill>
                <a:latin typeface="Calibri"/>
                <a:ea typeface="Roboto"/>
                <a:cs typeface="Arial"/>
              </a:rPr>
              <a:t>techniciens</a:t>
            </a:r>
            <a:r>
              <a:rPr lang="en-US" sz="1200" b="1">
                <a:solidFill>
                  <a:srgbClr val="002060"/>
                </a:solidFill>
                <a:latin typeface="Calibri"/>
                <a:ea typeface="Roboto"/>
                <a:cs typeface="Arial"/>
              </a:rPr>
              <a:t> formulation…),</a:t>
            </a:r>
            <a:endParaRPr lang="en-US" sz="1200" b="1">
              <a:solidFill>
                <a:srgbClr val="002060"/>
              </a:solidFill>
              <a:latin typeface="Calibri"/>
              <a:ea typeface="Roboto"/>
              <a:cs typeface="Calibri"/>
            </a:endParaRPr>
          </a:p>
          <a:p>
            <a:pPr algn="just"/>
            <a:r>
              <a:rPr lang="en-US" sz="1200" b="1">
                <a:solidFill>
                  <a:srgbClr val="002060"/>
                </a:solidFill>
                <a:latin typeface="Calibri"/>
                <a:ea typeface="Roboto"/>
                <a:cs typeface="Arial"/>
              </a:rPr>
              <a:t>- ceux qui mènent la production (ingénieurs procédés, </a:t>
            </a:r>
            <a:r>
              <a:rPr lang="en-US" sz="1200" b="1" err="1">
                <a:solidFill>
                  <a:srgbClr val="002060"/>
                </a:solidFill>
                <a:latin typeface="Calibri"/>
                <a:ea typeface="Roboto"/>
                <a:cs typeface="Arial"/>
              </a:rPr>
              <a:t>conducteurs</a:t>
            </a:r>
            <a:r>
              <a:rPr lang="en-US" sz="1200" b="1">
                <a:solidFill>
                  <a:srgbClr val="002060"/>
                </a:solidFill>
                <a:latin typeface="Calibri"/>
                <a:ea typeface="Roboto"/>
                <a:cs typeface="Arial"/>
              </a:rPr>
              <a:t> de </a:t>
            </a:r>
            <a:r>
              <a:rPr lang="en-US" sz="1200" b="1" err="1">
                <a:solidFill>
                  <a:srgbClr val="002060"/>
                </a:solidFill>
                <a:latin typeface="Calibri"/>
                <a:ea typeface="Roboto"/>
                <a:cs typeface="Arial"/>
              </a:rPr>
              <a:t>ligne</a:t>
            </a:r>
            <a:r>
              <a:rPr lang="en-US" sz="1200" b="1">
                <a:solidFill>
                  <a:srgbClr val="002060"/>
                </a:solidFill>
                <a:latin typeface="Calibri"/>
                <a:ea typeface="Roboto"/>
                <a:cs typeface="Arial"/>
              </a:rPr>
              <a:t> de production…),</a:t>
            </a:r>
            <a:endParaRPr lang="en-US" sz="1200" b="1">
              <a:solidFill>
                <a:srgbClr val="002060"/>
              </a:solidFill>
              <a:latin typeface="Calibri"/>
              <a:ea typeface="Roboto"/>
              <a:cs typeface="Calibri"/>
            </a:endParaRPr>
          </a:p>
          <a:p>
            <a:pPr algn="just"/>
            <a:r>
              <a:rPr lang="en-US" sz="1200" b="1">
                <a:solidFill>
                  <a:srgbClr val="002060"/>
                </a:solidFill>
                <a:latin typeface="Calibri"/>
                <a:ea typeface="Roboto"/>
                <a:cs typeface="Arial"/>
              </a:rPr>
              <a:t>- </a:t>
            </a:r>
            <a:r>
              <a:rPr lang="en-US" sz="1200" b="1" err="1">
                <a:solidFill>
                  <a:srgbClr val="002060"/>
                </a:solidFill>
                <a:latin typeface="Calibri"/>
                <a:ea typeface="Roboto"/>
                <a:cs typeface="Arial"/>
              </a:rPr>
              <a:t>ceux</a:t>
            </a:r>
            <a:r>
              <a:rPr lang="en-US" sz="1200" b="1">
                <a:solidFill>
                  <a:srgbClr val="002060"/>
                </a:solidFill>
                <a:latin typeface="Calibri"/>
                <a:ea typeface="Roboto"/>
                <a:cs typeface="Arial"/>
              </a:rPr>
              <a:t> en charge de la qualité et du contrôle (ingénieurs environnement et risques industriels…)</a:t>
            </a:r>
            <a:endParaRPr lang="en-US" sz="1200" b="1">
              <a:solidFill>
                <a:srgbClr val="002060"/>
              </a:solidFill>
              <a:latin typeface="Calibri"/>
              <a:ea typeface="Roboto"/>
              <a:cs typeface="Calibri"/>
            </a:endParaRPr>
          </a:p>
        </p:txBody>
      </p:sp>
      <p:sp>
        <p:nvSpPr>
          <p:cNvPr id="14" name="ZoneTexte 13">
            <a:extLst>
              <a:ext uri="{FF2B5EF4-FFF2-40B4-BE49-F238E27FC236}">
                <a16:creationId xmlns:a16="http://schemas.microsoft.com/office/drawing/2014/main" id="{A2F5EC36-BBD4-48B6-8930-3439B4570DE0}"/>
              </a:ext>
            </a:extLst>
          </p:cNvPr>
          <p:cNvSpPr txBox="1"/>
          <p:nvPr/>
        </p:nvSpPr>
        <p:spPr>
          <a:xfrm>
            <a:off x="342900" y="4307989"/>
            <a:ext cx="5490295" cy="553998"/>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just"/>
            <a:r>
              <a:rPr lang="en-US" sz="1200" b="1">
                <a:solidFill>
                  <a:srgbClr val="002060"/>
                </a:solidFill>
                <a:latin typeface="Calibri"/>
                <a:ea typeface="Roboto"/>
                <a:cs typeface="Segoe UI"/>
              </a:rPr>
              <a:t>Pour </a:t>
            </a:r>
            <a:r>
              <a:rPr lang="en-US" sz="1200" b="1" err="1">
                <a:solidFill>
                  <a:srgbClr val="002060"/>
                </a:solidFill>
                <a:latin typeface="Calibri"/>
                <a:ea typeface="Roboto"/>
                <a:cs typeface="Segoe UI"/>
              </a:rPr>
              <a:t>vous</a:t>
            </a:r>
            <a:r>
              <a:rPr lang="en-US" sz="1200" b="1">
                <a:solidFill>
                  <a:srgbClr val="002060"/>
                </a:solidFill>
                <a:latin typeface="Calibri"/>
                <a:ea typeface="Roboto"/>
                <a:cs typeface="Segoe UI"/>
              </a:rPr>
              <a:t> procurer </a:t>
            </a:r>
            <a:r>
              <a:rPr lang="en-US" sz="1200" b="1" err="1">
                <a:solidFill>
                  <a:srgbClr val="002060"/>
                </a:solidFill>
                <a:latin typeface="Calibri"/>
                <a:ea typeface="Roboto"/>
                <a:cs typeface="Segoe UI"/>
              </a:rPr>
              <a:t>ce</a:t>
            </a:r>
            <a:r>
              <a:rPr lang="en-US" sz="1200" b="1">
                <a:solidFill>
                  <a:srgbClr val="002060"/>
                </a:solidFill>
                <a:latin typeface="Calibri"/>
                <a:ea typeface="Roboto"/>
                <a:cs typeface="Segoe UI"/>
              </a:rPr>
              <a:t> guide au format papier, merci de bien </a:t>
            </a:r>
            <a:r>
              <a:rPr lang="en-US" sz="1200" b="1" err="1">
                <a:solidFill>
                  <a:srgbClr val="002060"/>
                </a:solidFill>
                <a:latin typeface="Calibri"/>
                <a:ea typeface="Roboto"/>
                <a:cs typeface="Segoe UI"/>
              </a:rPr>
              <a:t>vouloir</a:t>
            </a:r>
            <a:r>
              <a:rPr lang="en-US" sz="1200" b="1">
                <a:solidFill>
                  <a:srgbClr val="002060"/>
                </a:solidFill>
                <a:latin typeface="Calibri"/>
                <a:ea typeface="Roboto"/>
                <a:cs typeface="Segoe UI"/>
              </a:rPr>
              <a:t> nous </a:t>
            </a:r>
            <a:r>
              <a:rPr lang="en-US" sz="1200" b="1" err="1">
                <a:solidFill>
                  <a:srgbClr val="002060"/>
                </a:solidFill>
                <a:latin typeface="Calibri"/>
                <a:ea typeface="Roboto"/>
                <a:cs typeface="Segoe UI"/>
              </a:rPr>
              <a:t>contacter</a:t>
            </a:r>
            <a:r>
              <a:rPr lang="en-US" sz="1200" b="1">
                <a:solidFill>
                  <a:srgbClr val="002060"/>
                </a:solidFill>
                <a:latin typeface="Calibri"/>
                <a:ea typeface="Roboto"/>
                <a:cs typeface="Segoe UI"/>
              </a:rPr>
              <a:t>, nous </a:t>
            </a:r>
            <a:r>
              <a:rPr lang="en-US" sz="1200" b="1" err="1">
                <a:solidFill>
                  <a:srgbClr val="002060"/>
                </a:solidFill>
                <a:latin typeface="Calibri"/>
                <a:ea typeface="Roboto"/>
                <a:cs typeface="Segoe UI"/>
              </a:rPr>
              <a:t>disposons</a:t>
            </a:r>
            <a:r>
              <a:rPr lang="en-US" sz="1200" b="1">
                <a:solidFill>
                  <a:srgbClr val="002060"/>
                </a:solidFill>
                <a:latin typeface="Calibri"/>
                <a:ea typeface="Roboto"/>
                <a:cs typeface="Segoe UI"/>
              </a:rPr>
              <a:t> </a:t>
            </a:r>
            <a:r>
              <a:rPr lang="en-US" sz="1200" b="1" err="1">
                <a:solidFill>
                  <a:srgbClr val="002060"/>
                </a:solidFill>
                <a:latin typeface="Calibri"/>
                <a:ea typeface="Roboto"/>
                <a:cs typeface="Segoe UI"/>
              </a:rPr>
              <a:t>d'exemplaires</a:t>
            </a:r>
            <a:r>
              <a:rPr lang="en-US" sz="1200" b="1">
                <a:solidFill>
                  <a:srgbClr val="002060"/>
                </a:solidFill>
                <a:latin typeface="Calibri"/>
                <a:ea typeface="Roboto"/>
                <a:cs typeface="Segoe UI"/>
              </a:rPr>
              <a:t> chez France Chimie Grand Est :</a:t>
            </a:r>
            <a:r>
              <a:rPr lang="en-US" sz="1200">
                <a:solidFill>
                  <a:srgbClr val="002060"/>
                </a:solidFill>
                <a:latin typeface="Calibri"/>
                <a:ea typeface="Roboto"/>
                <a:cs typeface="Segoe UI"/>
              </a:rPr>
              <a:t>​</a:t>
            </a:r>
          </a:p>
          <a:p>
            <a:pPr algn="just"/>
            <a:r>
              <a:rPr lang="en-US" sz="1200" b="1">
                <a:solidFill>
                  <a:srgbClr val="2F4059"/>
                </a:solidFill>
                <a:latin typeface="Calibri"/>
                <a:ea typeface="Roboto"/>
                <a:cs typeface="Calibri"/>
                <a:hlinkClick r:id="rId8"/>
              </a:rPr>
              <a:t>salonzi@chimie-grandest.fr</a:t>
            </a:r>
            <a:endParaRPr lang="en-US" sz="1200" b="1">
              <a:solidFill>
                <a:srgbClr val="39E2C0"/>
              </a:solidFill>
              <a:latin typeface="Calibri"/>
              <a:ea typeface="Roboto"/>
              <a:cs typeface="Calibri"/>
            </a:endParaRPr>
          </a:p>
        </p:txBody>
      </p:sp>
    </p:spTree>
    <p:extLst>
      <p:ext uri="{BB962C8B-B14F-4D97-AF65-F5344CB8AC3E}">
        <p14:creationId xmlns:p14="http://schemas.microsoft.com/office/powerpoint/2010/main" val="4248535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33287">
            <a:alpha val="80000"/>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B62EAB-D8A2-EF66-10B9-CF3D8B7A951C}"/>
              </a:ext>
            </a:extLst>
          </p:cNvPr>
          <p:cNvSpPr/>
          <p:nvPr/>
        </p:nvSpPr>
        <p:spPr>
          <a:xfrm>
            <a:off x="478155" y="2392680"/>
            <a:ext cx="981075" cy="681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 name="Groupe 4">
            <a:extLst>
              <a:ext uri="{FF2B5EF4-FFF2-40B4-BE49-F238E27FC236}">
                <a16:creationId xmlns:a16="http://schemas.microsoft.com/office/drawing/2014/main" id="{1FABF40A-CF08-4AC8-AD54-6235AF438A4C}"/>
              </a:ext>
            </a:extLst>
          </p:cNvPr>
          <p:cNvGrpSpPr/>
          <p:nvPr/>
        </p:nvGrpSpPr>
        <p:grpSpPr>
          <a:xfrm>
            <a:off x="209585" y="2085122"/>
            <a:ext cx="1678688" cy="1676618"/>
            <a:chOff x="178868" y="3453851"/>
            <a:chExt cx="1678688" cy="1676618"/>
          </a:xfrm>
        </p:grpSpPr>
        <p:pic>
          <p:nvPicPr>
            <p:cNvPr id="22" name="Picture 6">
              <a:extLst>
                <a:ext uri="{FF2B5EF4-FFF2-40B4-BE49-F238E27FC236}">
                  <a16:creationId xmlns:a16="http://schemas.microsoft.com/office/drawing/2014/main" id="{72E78B8C-9192-4975-8DA6-06B1494F055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8868" y="3453851"/>
              <a:ext cx="1678688" cy="16766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85544D68-937F-4C52-A793-832CEDEB7C3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35169" y="3621251"/>
              <a:ext cx="1332112" cy="1343602"/>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itre 1">
            <a:extLst>
              <a:ext uri="{FF2B5EF4-FFF2-40B4-BE49-F238E27FC236}">
                <a16:creationId xmlns:a16="http://schemas.microsoft.com/office/drawing/2014/main" id="{D7765774-6EAD-4B63-86BC-30599D2FBECC}"/>
              </a:ext>
            </a:extLst>
          </p:cNvPr>
          <p:cNvSpPr txBox="1">
            <a:spLocks/>
          </p:cNvSpPr>
          <p:nvPr/>
        </p:nvSpPr>
        <p:spPr>
          <a:xfrm>
            <a:off x="1921299" y="-625623"/>
            <a:ext cx="5096315" cy="1544622"/>
          </a:xfrm>
          <a:prstGeom prst="rect">
            <a:avLst/>
          </a:prstGeom>
        </p:spPr>
        <p:txBody>
          <a:bodyPr lIns="0" tIns="0" rIns="0" bIns="0" anchor="b" anchorCtr="0"/>
          <a:lstStyle>
            <a:lvl1pPr algn="l" defTabSz="685800" rtl="0" eaLnBrk="1" latinLnBrk="0" hangingPunct="1">
              <a:spcBef>
                <a:spcPct val="0"/>
              </a:spcBef>
              <a:buNone/>
              <a:defRPr sz="3300" b="0" i="0"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algn="ctr"/>
            <a:r>
              <a:rPr lang="en-US" sz="2800" b="1" cap="all">
                <a:latin typeface="Calibri"/>
                <a:cs typeface="Calibri"/>
              </a:rPr>
              <a:t>S'ORIENTER / se former</a:t>
            </a:r>
          </a:p>
          <a:p>
            <a:pPr algn="ctr"/>
            <a:r>
              <a:rPr lang="en-US" sz="2800" b="1" cap="all">
                <a:latin typeface="Calibri"/>
                <a:cs typeface="Calibri"/>
              </a:rPr>
              <a:t>TRAVAILLER </a:t>
            </a:r>
            <a:r>
              <a:rPr lang="fr-FR" sz="2800" b="1">
                <a:latin typeface="Calibri"/>
                <a:cs typeface="Calibri"/>
              </a:rPr>
              <a:t>DANS LA CHIMIE</a:t>
            </a:r>
          </a:p>
        </p:txBody>
      </p:sp>
      <p:pic>
        <p:nvPicPr>
          <p:cNvPr id="3080" name="Picture 8">
            <a:extLst>
              <a:ext uri="{FF2B5EF4-FFF2-40B4-BE49-F238E27FC236}">
                <a16:creationId xmlns:a16="http://schemas.microsoft.com/office/drawing/2014/main" id="{27378BC4-9F73-41C5-B530-BBF48235AAF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06508" y="2064881"/>
            <a:ext cx="1678688" cy="167661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C0642656-A137-4687-9804-6E640E21E3E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46521" y="2987546"/>
            <a:ext cx="1678688" cy="167661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7E5DFDC5-D2ED-4A40-99DB-F9187F82B61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30113" y="2858589"/>
            <a:ext cx="1678688" cy="1676619"/>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a:extLst>
              <a:ext uri="{FF2B5EF4-FFF2-40B4-BE49-F238E27FC236}">
                <a16:creationId xmlns:a16="http://schemas.microsoft.com/office/drawing/2014/main" id="{A19AB72D-8DF2-49FE-8EB1-D21A80106B6E}"/>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40899" y="3895343"/>
            <a:ext cx="1552780" cy="128466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040C84A9-6D20-43BC-8E40-20B604B432C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66940" y="4112761"/>
            <a:ext cx="2405034" cy="110356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96" name="Picture 24">
            <a:extLst>
              <a:ext uri="{FF2B5EF4-FFF2-40B4-BE49-F238E27FC236}">
                <a16:creationId xmlns:a16="http://schemas.microsoft.com/office/drawing/2014/main" id="{B7DF9A15-D479-49BA-9F57-B06879D6D62A}"/>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595767" y="2935133"/>
            <a:ext cx="1881992" cy="13219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0" name="ZoneTexte 19">
            <a:extLst>
              <a:ext uri="{FF2B5EF4-FFF2-40B4-BE49-F238E27FC236}">
                <a16:creationId xmlns:a16="http://schemas.microsoft.com/office/drawing/2014/main" id="{4236BEB8-50D5-42D2-A908-2A6BC81D2FAB}"/>
              </a:ext>
            </a:extLst>
          </p:cNvPr>
          <p:cNvSpPr txBox="1"/>
          <p:nvPr/>
        </p:nvSpPr>
        <p:spPr>
          <a:xfrm>
            <a:off x="4172535" y="1111858"/>
            <a:ext cx="4719423" cy="1723549"/>
          </a:xfrm>
          <a:prstGeom prst="rect">
            <a:avLst/>
          </a:prstGeom>
          <a:noFill/>
        </p:spPr>
        <p:txBody>
          <a:bodyPr wrap="square" lIns="91440" tIns="45720" rIns="91440" bIns="45720" anchor="t">
            <a:spAutoFit/>
          </a:bodyPr>
          <a:lstStyle/>
          <a:p>
            <a:pPr algn="ctr"/>
            <a:r>
              <a:rPr lang="en-US" sz="1200" b="1">
                <a:solidFill>
                  <a:schemeClr val="bg1"/>
                </a:solidFill>
                <a:latin typeface="Calibri"/>
                <a:ea typeface="Roboto"/>
                <a:cs typeface="Calibri"/>
              </a:rPr>
              <a:t>Téléphones portables, batteries pour les voitures, capsules de café,</a:t>
            </a:r>
          </a:p>
          <a:p>
            <a:pPr algn="ctr"/>
            <a:r>
              <a:rPr lang="en-US" sz="1200" b="1">
                <a:solidFill>
                  <a:schemeClr val="bg1"/>
                </a:solidFill>
                <a:latin typeface="Calibri"/>
                <a:ea typeface="Roboto" panose="02000000000000000000" pitchFamily="2" charset="0"/>
                <a:cs typeface="Calibri"/>
              </a:rPr>
              <a:t>medicaments et même chaussures de sport :</a:t>
            </a:r>
          </a:p>
          <a:p>
            <a:pPr algn="ctr"/>
            <a:endParaRPr lang="en-US" sz="1200" b="1">
              <a:solidFill>
                <a:schemeClr val="bg1"/>
              </a:solidFill>
              <a:latin typeface="Calibri"/>
              <a:ea typeface="Roboto" panose="02000000000000000000" pitchFamily="2" charset="0"/>
              <a:cs typeface="Calibri"/>
            </a:endParaRPr>
          </a:p>
          <a:p>
            <a:pPr algn="ctr"/>
            <a:r>
              <a:rPr lang="en-US" sz="1200" b="1">
                <a:solidFill>
                  <a:schemeClr val="bg1"/>
                </a:solidFill>
                <a:latin typeface="Calibri"/>
                <a:ea typeface="Roboto"/>
                <a:cs typeface="Calibri"/>
              </a:rPr>
              <a:t>La  Chimie est présente partout dans notre vie quotidienne. </a:t>
            </a:r>
            <a:endParaRPr lang="en-US" sz="1200" b="1">
              <a:solidFill>
                <a:schemeClr val="bg1"/>
              </a:solidFill>
              <a:latin typeface="Calibri"/>
              <a:ea typeface="Roboto" panose="02000000000000000000" pitchFamily="2" charset="0"/>
              <a:cs typeface="Calibri"/>
            </a:endParaRPr>
          </a:p>
          <a:p>
            <a:pPr algn="ctr"/>
            <a:r>
              <a:rPr lang="en-US" sz="1200" b="1">
                <a:solidFill>
                  <a:schemeClr val="bg1"/>
                </a:solidFill>
                <a:latin typeface="Calibri"/>
                <a:ea typeface="Roboto" panose="02000000000000000000" pitchFamily="2" charset="0"/>
                <a:cs typeface="Calibri"/>
              </a:rPr>
              <a:t>Elle imagine déjà les innovations de demain.</a:t>
            </a:r>
          </a:p>
          <a:p>
            <a:pPr algn="ctr"/>
            <a:r>
              <a:rPr lang="en-US" sz="1000">
                <a:solidFill>
                  <a:schemeClr val="bg1"/>
                </a:solidFill>
                <a:latin typeface="Calibri"/>
                <a:ea typeface="Roboto" panose="02000000000000000000" pitchFamily="2" charset="0"/>
                <a:cs typeface="Calibri"/>
              </a:rPr>
              <a:t> </a:t>
            </a:r>
          </a:p>
          <a:p>
            <a:pPr algn="ctr"/>
            <a:r>
              <a:rPr lang="en-US" sz="1200" b="1">
                <a:solidFill>
                  <a:schemeClr val="bg1"/>
                </a:solidFill>
                <a:latin typeface="Calibri"/>
                <a:ea typeface="Roboto"/>
                <a:cs typeface="Calibri"/>
              </a:rPr>
              <a:t>En Grand Est, près de 15.000 salariés (dont 40% de femmes) relèvent le défi chaque jour​ en exerçant des métiers divers et variés, dans 300 entreprises.​</a:t>
            </a:r>
          </a:p>
        </p:txBody>
      </p:sp>
      <p:pic>
        <p:nvPicPr>
          <p:cNvPr id="3088" name="Picture 16">
            <a:extLst>
              <a:ext uri="{FF2B5EF4-FFF2-40B4-BE49-F238E27FC236}">
                <a16:creationId xmlns:a16="http://schemas.microsoft.com/office/drawing/2014/main" id="{8D67FD70-D532-4BF4-8397-0680E263FE2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188181" y="1193925"/>
            <a:ext cx="1866027" cy="124350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92" name="Picture 20">
            <a:extLst>
              <a:ext uri="{FF2B5EF4-FFF2-40B4-BE49-F238E27FC236}">
                <a16:creationId xmlns:a16="http://schemas.microsoft.com/office/drawing/2014/main" id="{6BC26F03-9BF9-48C8-98B3-F05C9DABD335}"/>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2479" y="771337"/>
            <a:ext cx="2072900" cy="155503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ECFD6EF-C95D-35DF-BD02-03ABA14AC575}"/>
              </a:ext>
            </a:extLst>
          </p:cNvPr>
          <p:cNvSpPr/>
          <p:nvPr/>
        </p:nvSpPr>
        <p:spPr>
          <a:xfrm>
            <a:off x="7640782" y="3895343"/>
            <a:ext cx="1357745" cy="1168493"/>
          </a:xfrm>
          <a:prstGeom prst="rect">
            <a:avLst/>
          </a:prstGeom>
          <a:solidFill>
            <a:srgbClr val="4F5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descr="Une image contenant texte&#10;&#10;Description générée automatiquement">
            <a:extLst>
              <a:ext uri="{FF2B5EF4-FFF2-40B4-BE49-F238E27FC236}">
                <a16:creationId xmlns:a16="http://schemas.microsoft.com/office/drawing/2014/main" id="{D5F2B3D3-32CF-25D6-4875-7A097130996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349689" y="3874305"/>
            <a:ext cx="1939930" cy="1457513"/>
          </a:xfrm>
          <a:prstGeom prst="rect">
            <a:avLst/>
          </a:prstGeom>
        </p:spPr>
      </p:pic>
      <p:sp>
        <p:nvSpPr>
          <p:cNvPr id="6" name="Rectangle 5">
            <a:extLst>
              <a:ext uri="{FF2B5EF4-FFF2-40B4-BE49-F238E27FC236}">
                <a16:creationId xmlns:a16="http://schemas.microsoft.com/office/drawing/2014/main" id="{DE234620-5B40-A613-1077-C888E1E654FF}"/>
              </a:ext>
            </a:extLst>
          </p:cNvPr>
          <p:cNvSpPr/>
          <p:nvPr/>
        </p:nvSpPr>
        <p:spPr>
          <a:xfrm>
            <a:off x="478155" y="2372255"/>
            <a:ext cx="981075" cy="681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D154A1C3-7C78-231A-68CF-38A2758EC809}"/>
              </a:ext>
            </a:extLst>
          </p:cNvPr>
          <p:cNvSpPr txBox="1"/>
          <p:nvPr/>
        </p:nvSpPr>
        <p:spPr>
          <a:xfrm>
            <a:off x="931114" y="2735478"/>
            <a:ext cx="410863" cy="123111"/>
          </a:xfrm>
          <a:prstGeom prst="rect">
            <a:avLst/>
          </a:prstGeom>
        </p:spPr>
        <p:txBody>
          <a:bodyPr wrap="square" lIns="0" tIns="0" rIns="0" bIns="0" rtlCol="0" anchor="ctr" anchorCtr="0">
            <a:spAutoFit/>
          </a:bodyPr>
          <a:lstStyle/>
          <a:p>
            <a:r>
              <a:rPr lang="fr-FR" sz="800" b="1">
                <a:solidFill>
                  <a:srgbClr val="00B0F0"/>
                </a:solidFill>
                <a:latin typeface="Roboto Black" panose="02000000000000000000" pitchFamily="2" charset="0"/>
                <a:ea typeface="Roboto Black" panose="02000000000000000000" pitchFamily="2" charset="0"/>
              </a:rPr>
              <a:t>4 000</a:t>
            </a:r>
            <a:endParaRPr lang="fr-FR" sz="800" b="1">
              <a:solidFill>
                <a:srgbClr val="00B0F0"/>
              </a:solidFill>
              <a:latin typeface="Roboto" panose="02000000000000000000" pitchFamily="2" charset="0"/>
              <a:ea typeface="Roboto" panose="02000000000000000000" pitchFamily="2" charset="0"/>
            </a:endParaRPr>
          </a:p>
        </p:txBody>
      </p:sp>
      <p:sp>
        <p:nvSpPr>
          <p:cNvPr id="3" name="ZoneTexte 2">
            <a:extLst>
              <a:ext uri="{FF2B5EF4-FFF2-40B4-BE49-F238E27FC236}">
                <a16:creationId xmlns:a16="http://schemas.microsoft.com/office/drawing/2014/main" id="{B05C4F25-E1AF-4CB6-2EAF-F50F0C6D563A}"/>
              </a:ext>
            </a:extLst>
          </p:cNvPr>
          <p:cNvSpPr txBox="1"/>
          <p:nvPr/>
        </p:nvSpPr>
        <p:spPr>
          <a:xfrm>
            <a:off x="509759" y="2371993"/>
            <a:ext cx="1013460" cy="615553"/>
          </a:xfrm>
          <a:prstGeom prst="rect">
            <a:avLst/>
          </a:prstGeom>
        </p:spPr>
        <p:txBody>
          <a:bodyPr wrap="square" lIns="0" tIns="0" rIns="0" bIns="0" rtlCol="0" anchor="ctr" anchorCtr="0">
            <a:spAutoFit/>
          </a:bodyPr>
          <a:lstStyle/>
          <a:p>
            <a:r>
              <a:rPr lang="fr-FR" sz="800" b="1">
                <a:solidFill>
                  <a:srgbClr val="00C6FF"/>
                </a:solidFill>
                <a:latin typeface="Roboto Black" panose="02000000000000000000" pitchFamily="2" charset="0"/>
                <a:ea typeface="Roboto Black" panose="02000000000000000000" pitchFamily="2" charset="0"/>
              </a:rPr>
              <a:t>LE SAVIEZ-VOUS ?</a:t>
            </a:r>
          </a:p>
          <a:p>
            <a:r>
              <a:rPr lang="fr-FR" sz="800" b="1">
                <a:solidFill>
                  <a:srgbClr val="00C6FF"/>
                </a:solidFill>
                <a:latin typeface="Roboto Black" panose="02000000000000000000" pitchFamily="2" charset="0"/>
                <a:ea typeface="Roboto Black" panose="02000000000000000000" pitchFamily="2" charset="0"/>
              </a:rPr>
              <a:t>LA #CHIMIE EN FRANCE C’EST</a:t>
            </a:r>
          </a:p>
          <a:p>
            <a:r>
              <a:rPr lang="fr-FR" sz="800" b="1">
                <a:solidFill>
                  <a:srgbClr val="00C6FF"/>
                </a:solidFill>
                <a:latin typeface="Roboto Black" panose="02000000000000000000" pitchFamily="2" charset="0"/>
                <a:ea typeface="Roboto Black" panose="02000000000000000000" pitchFamily="2" charset="0"/>
              </a:rPr>
              <a:t>PRÈS DE </a:t>
            </a:r>
            <a:r>
              <a:rPr lang="fr-FR" sz="800" b="1">
                <a:solidFill>
                  <a:srgbClr val="CF1E6D"/>
                </a:solidFill>
                <a:latin typeface="Roboto Black" panose="02000000000000000000" pitchFamily="2" charset="0"/>
                <a:ea typeface="Roboto Black" panose="02000000000000000000" pitchFamily="2" charset="0"/>
              </a:rPr>
              <a:t>4 000 </a:t>
            </a:r>
            <a:r>
              <a:rPr lang="fr-FR" sz="800" b="1">
                <a:solidFill>
                  <a:srgbClr val="00C6FF"/>
                </a:solidFill>
                <a:latin typeface="Roboto Black" panose="02000000000000000000" pitchFamily="2" charset="0"/>
                <a:ea typeface="Roboto Black" panose="02000000000000000000" pitchFamily="2" charset="0"/>
              </a:rPr>
              <a:t>ENTREPRISES</a:t>
            </a:r>
          </a:p>
        </p:txBody>
      </p:sp>
      <p:sp>
        <p:nvSpPr>
          <p:cNvPr id="25" name="ZoneTexte 24">
            <a:extLst>
              <a:ext uri="{FF2B5EF4-FFF2-40B4-BE49-F238E27FC236}">
                <a16:creationId xmlns:a16="http://schemas.microsoft.com/office/drawing/2014/main" id="{11C1F431-B189-219B-A51B-238BA3E7D58F}"/>
              </a:ext>
            </a:extLst>
          </p:cNvPr>
          <p:cNvSpPr txBox="1"/>
          <p:nvPr/>
        </p:nvSpPr>
        <p:spPr>
          <a:xfrm>
            <a:off x="3930231" y="3283756"/>
            <a:ext cx="459604" cy="215444"/>
          </a:xfrm>
          <a:prstGeom prst="rect">
            <a:avLst/>
          </a:prstGeom>
          <a:noFill/>
        </p:spPr>
        <p:txBody>
          <a:bodyPr wrap="square">
            <a:spAutoFit/>
          </a:bodyPr>
          <a:lstStyle/>
          <a:p>
            <a:r>
              <a:rPr lang="fr-FR" sz="800" b="1">
                <a:solidFill>
                  <a:srgbClr val="00C6FF"/>
                </a:solidFill>
                <a:latin typeface="Roboto Black" panose="02000000000000000000" pitchFamily="2" charset="0"/>
                <a:ea typeface="Roboto Black" panose="02000000000000000000" pitchFamily="2" charset="0"/>
              </a:rPr>
              <a:t>+25% </a:t>
            </a:r>
            <a:endParaRPr lang="fr-FR" sz="800"/>
          </a:p>
        </p:txBody>
      </p:sp>
      <p:sp>
        <p:nvSpPr>
          <p:cNvPr id="12" name="Rectangle 11">
            <a:extLst>
              <a:ext uri="{FF2B5EF4-FFF2-40B4-BE49-F238E27FC236}">
                <a16:creationId xmlns:a16="http://schemas.microsoft.com/office/drawing/2014/main" id="{0A32D35E-BE1A-17FD-F255-0FA9D9C5A24F}"/>
              </a:ext>
            </a:extLst>
          </p:cNvPr>
          <p:cNvSpPr/>
          <p:nvPr/>
        </p:nvSpPr>
        <p:spPr>
          <a:xfrm>
            <a:off x="3898877" y="3133498"/>
            <a:ext cx="1096033" cy="724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a:extLst>
              <a:ext uri="{FF2B5EF4-FFF2-40B4-BE49-F238E27FC236}">
                <a16:creationId xmlns:a16="http://schemas.microsoft.com/office/drawing/2014/main" id="{5EBD98CA-2F8A-4E71-ADE4-5847FE69F705}"/>
              </a:ext>
            </a:extLst>
          </p:cNvPr>
          <p:cNvSpPr txBox="1"/>
          <p:nvPr/>
        </p:nvSpPr>
        <p:spPr>
          <a:xfrm>
            <a:off x="3930231" y="3283756"/>
            <a:ext cx="4644390" cy="215444"/>
          </a:xfrm>
          <a:prstGeom prst="rect">
            <a:avLst/>
          </a:prstGeom>
          <a:noFill/>
        </p:spPr>
        <p:txBody>
          <a:bodyPr wrap="square">
            <a:spAutoFit/>
          </a:bodyPr>
          <a:lstStyle/>
          <a:p>
            <a:r>
              <a:rPr lang="fr-FR" sz="800" b="1">
                <a:solidFill>
                  <a:srgbClr val="00C6FF"/>
                </a:solidFill>
                <a:latin typeface="Roboto Black" panose="02000000000000000000" pitchFamily="2" charset="0"/>
                <a:ea typeface="Roboto Black" panose="02000000000000000000" pitchFamily="2" charset="0"/>
              </a:rPr>
              <a:t>+25% </a:t>
            </a:r>
            <a:endParaRPr lang="fr-FR" sz="800">
              <a:solidFill>
                <a:srgbClr val="00C6FF"/>
              </a:solidFill>
            </a:endParaRPr>
          </a:p>
        </p:txBody>
      </p:sp>
      <p:sp>
        <p:nvSpPr>
          <p:cNvPr id="23" name="ZoneTexte 22">
            <a:extLst>
              <a:ext uri="{FF2B5EF4-FFF2-40B4-BE49-F238E27FC236}">
                <a16:creationId xmlns:a16="http://schemas.microsoft.com/office/drawing/2014/main" id="{08C0EBC7-7698-F028-208E-CDEDD3620A21}"/>
              </a:ext>
            </a:extLst>
          </p:cNvPr>
          <p:cNvSpPr txBox="1"/>
          <p:nvPr/>
        </p:nvSpPr>
        <p:spPr>
          <a:xfrm>
            <a:off x="3922764" y="3285552"/>
            <a:ext cx="1028655" cy="338554"/>
          </a:xfrm>
          <a:prstGeom prst="rect">
            <a:avLst/>
          </a:prstGeom>
          <a:noFill/>
        </p:spPr>
        <p:txBody>
          <a:bodyPr wrap="square">
            <a:spAutoFit/>
          </a:bodyPr>
          <a:lstStyle/>
          <a:p>
            <a:pPr algn="ctr"/>
            <a:r>
              <a:rPr lang="fr-FR" sz="800" b="1">
                <a:solidFill>
                  <a:srgbClr val="CF1E6D"/>
                </a:solidFill>
                <a:latin typeface="Roboto Black" panose="02000000000000000000" pitchFamily="2" charset="0"/>
                <a:ea typeface="Roboto Black" panose="02000000000000000000" pitchFamily="2" charset="0"/>
              </a:rPr>
              <a:t>+25% </a:t>
            </a:r>
            <a:r>
              <a:rPr lang="fr-FR" sz="800" b="1">
                <a:solidFill>
                  <a:srgbClr val="00C6FF"/>
                </a:solidFill>
                <a:latin typeface="Roboto Black" panose="02000000000000000000" pitchFamily="2" charset="0"/>
                <a:ea typeface="Roboto Black" panose="02000000000000000000" pitchFamily="2" charset="0"/>
              </a:rPr>
              <a:t>d’alternants en 2021</a:t>
            </a:r>
          </a:p>
        </p:txBody>
      </p:sp>
      <p:sp>
        <p:nvSpPr>
          <p:cNvPr id="31" name="Rectangle 30">
            <a:extLst>
              <a:ext uri="{FF2B5EF4-FFF2-40B4-BE49-F238E27FC236}">
                <a16:creationId xmlns:a16="http://schemas.microsoft.com/office/drawing/2014/main" id="{73CE0C15-6512-A5D7-221C-5CB921CAB309}"/>
              </a:ext>
            </a:extLst>
          </p:cNvPr>
          <p:cNvSpPr/>
          <p:nvPr/>
        </p:nvSpPr>
        <p:spPr>
          <a:xfrm>
            <a:off x="2573177" y="2351186"/>
            <a:ext cx="1096033" cy="583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a:extLst>
              <a:ext uri="{FF2B5EF4-FFF2-40B4-BE49-F238E27FC236}">
                <a16:creationId xmlns:a16="http://schemas.microsoft.com/office/drawing/2014/main" id="{9121CE26-120A-029B-6EB1-8E9FD6AA6DEA}"/>
              </a:ext>
            </a:extLst>
          </p:cNvPr>
          <p:cNvSpPr txBox="1"/>
          <p:nvPr/>
        </p:nvSpPr>
        <p:spPr>
          <a:xfrm>
            <a:off x="2795904" y="2549106"/>
            <a:ext cx="2512897" cy="215444"/>
          </a:xfrm>
          <a:prstGeom prst="rect">
            <a:avLst/>
          </a:prstGeom>
          <a:noFill/>
        </p:spPr>
        <p:txBody>
          <a:bodyPr wrap="square">
            <a:spAutoFit/>
          </a:bodyPr>
          <a:lstStyle/>
          <a:p>
            <a:r>
              <a:rPr lang="fr-FR" sz="800" b="1">
                <a:solidFill>
                  <a:srgbClr val="00C6FF"/>
                </a:solidFill>
                <a:latin typeface="Roboto Black" panose="02000000000000000000" pitchFamily="2" charset="0"/>
                <a:ea typeface="Roboto Black" panose="02000000000000000000" pitchFamily="2" charset="0"/>
              </a:rPr>
              <a:t>120 000</a:t>
            </a:r>
            <a:endParaRPr lang="fr-FR" sz="800">
              <a:solidFill>
                <a:srgbClr val="00C6FF"/>
              </a:solidFill>
            </a:endParaRPr>
          </a:p>
        </p:txBody>
      </p:sp>
      <p:sp>
        <p:nvSpPr>
          <p:cNvPr id="30" name="ZoneTexte 29">
            <a:extLst>
              <a:ext uri="{FF2B5EF4-FFF2-40B4-BE49-F238E27FC236}">
                <a16:creationId xmlns:a16="http://schemas.microsoft.com/office/drawing/2014/main" id="{F97FCC7A-D926-8F6F-B2E0-F4F6155A1AF3}"/>
              </a:ext>
            </a:extLst>
          </p:cNvPr>
          <p:cNvSpPr txBox="1"/>
          <p:nvPr/>
        </p:nvSpPr>
        <p:spPr>
          <a:xfrm>
            <a:off x="2607246" y="2349051"/>
            <a:ext cx="1132250" cy="615553"/>
          </a:xfrm>
          <a:prstGeom prst="rect">
            <a:avLst/>
          </a:prstGeom>
        </p:spPr>
        <p:txBody>
          <a:bodyPr wrap="square" lIns="0" tIns="0" rIns="0" bIns="0" rtlCol="0" anchor="ctr" anchorCtr="0">
            <a:spAutoFit/>
          </a:bodyPr>
          <a:lstStyle/>
          <a:p>
            <a:r>
              <a:rPr lang="fr-FR" sz="800" b="1">
                <a:solidFill>
                  <a:srgbClr val="00C6FF"/>
                </a:solidFill>
                <a:latin typeface="Roboto Black" panose="02000000000000000000" pitchFamily="2" charset="0"/>
                <a:ea typeface="Roboto Black" panose="02000000000000000000" pitchFamily="2" charset="0"/>
              </a:rPr>
              <a:t>LE SAVIEZ-VOUS ?</a:t>
            </a:r>
          </a:p>
          <a:p>
            <a:r>
              <a:rPr lang="fr-FR" sz="800" b="1">
                <a:solidFill>
                  <a:srgbClr val="00C6FF"/>
                </a:solidFill>
                <a:latin typeface="Roboto Black" panose="02000000000000000000" pitchFamily="2" charset="0"/>
                <a:ea typeface="Roboto Black" panose="02000000000000000000" pitchFamily="2" charset="0"/>
              </a:rPr>
              <a:t>LA #CHIMIE EN FRANCE C’EST </a:t>
            </a:r>
            <a:r>
              <a:rPr lang="fr-FR" sz="800" b="1">
                <a:solidFill>
                  <a:srgbClr val="CF1E6D"/>
                </a:solidFill>
                <a:latin typeface="Roboto Black" panose="02000000000000000000" pitchFamily="2" charset="0"/>
                <a:ea typeface="Roboto Black" panose="02000000000000000000" pitchFamily="2" charset="0"/>
              </a:rPr>
              <a:t>120 000 </a:t>
            </a:r>
            <a:r>
              <a:rPr lang="fr-FR" sz="800" b="1">
                <a:solidFill>
                  <a:srgbClr val="00C6FF"/>
                </a:solidFill>
                <a:latin typeface="Roboto Black" panose="02000000000000000000" pitchFamily="2" charset="0"/>
                <a:ea typeface="Roboto Black" panose="02000000000000000000" pitchFamily="2" charset="0"/>
              </a:rPr>
              <a:t>RECRUTEMENTS D’ICI 5 ANS</a:t>
            </a:r>
          </a:p>
        </p:txBody>
      </p:sp>
      <p:sp>
        <p:nvSpPr>
          <p:cNvPr id="15" name="Rectangle 14">
            <a:extLst>
              <a:ext uri="{FF2B5EF4-FFF2-40B4-BE49-F238E27FC236}">
                <a16:creationId xmlns:a16="http://schemas.microsoft.com/office/drawing/2014/main" id="{3EF84ED9-84E7-D9A9-DFE2-CA60CDE398B3}"/>
              </a:ext>
            </a:extLst>
          </p:cNvPr>
          <p:cNvSpPr/>
          <p:nvPr/>
        </p:nvSpPr>
        <p:spPr>
          <a:xfrm>
            <a:off x="6259841" y="4076140"/>
            <a:ext cx="876084" cy="18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16" name="ZoneTexte 15">
            <a:extLst>
              <a:ext uri="{FF2B5EF4-FFF2-40B4-BE49-F238E27FC236}">
                <a16:creationId xmlns:a16="http://schemas.microsoft.com/office/drawing/2014/main" id="{DC1D7B65-BC14-B9CB-69CF-4C746CB45906}"/>
              </a:ext>
            </a:extLst>
          </p:cNvPr>
          <p:cNvSpPr txBox="1"/>
          <p:nvPr/>
        </p:nvSpPr>
        <p:spPr>
          <a:xfrm>
            <a:off x="6313326" y="4018406"/>
            <a:ext cx="763029" cy="246221"/>
          </a:xfrm>
          <a:prstGeom prst="rect">
            <a:avLst/>
          </a:prstGeom>
        </p:spPr>
        <p:txBody>
          <a:bodyPr wrap="none" lIns="0" tIns="0" rIns="0" bIns="0" rtlCol="0" anchor="ctr" anchorCtr="0">
            <a:spAutoFit/>
          </a:bodyPr>
          <a:lstStyle/>
          <a:p>
            <a:r>
              <a:rPr lang="fr-FR" sz="1600" b="1">
                <a:solidFill>
                  <a:srgbClr val="723C83"/>
                </a:solidFill>
                <a:latin typeface="Roboto Black" panose="02000000000000000000" pitchFamily="2" charset="0"/>
                <a:ea typeface="Roboto Black" panose="02000000000000000000" pitchFamily="2" charset="0"/>
              </a:rPr>
              <a:t>220 000</a:t>
            </a:r>
            <a:endParaRPr lang="fr-FR" sz="1600" b="1">
              <a:solidFill>
                <a:srgbClr val="723C83"/>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606858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ACC82">
            <a:alpha val="20000"/>
          </a:srgbClr>
        </a:solidFill>
        <a:effectLst/>
      </p:bgPr>
    </p:bg>
    <p:spTree>
      <p:nvGrpSpPr>
        <p:cNvPr id="1" name=""/>
        <p:cNvGrpSpPr/>
        <p:nvPr/>
      </p:nvGrpSpPr>
      <p:grpSpPr>
        <a:xfrm>
          <a:off x="0" y="0"/>
          <a:ext cx="0" cy="0"/>
          <a:chOff x="0" y="0"/>
          <a:chExt cx="0" cy="0"/>
        </a:xfrm>
      </p:grpSpPr>
      <p:sp>
        <p:nvSpPr>
          <p:cNvPr id="6" name="Titre 5"/>
          <p:cNvSpPr>
            <a:spLocks noGrp="1"/>
          </p:cNvSpPr>
          <p:nvPr>
            <p:ph type="title"/>
          </p:nvPr>
        </p:nvSpPr>
        <p:spPr>
          <a:xfrm>
            <a:off x="628650" y="1203598"/>
            <a:ext cx="8215640" cy="1368152"/>
          </a:xfrm>
        </p:spPr>
        <p:txBody>
          <a:bodyPr/>
          <a:lstStyle/>
          <a:p>
            <a:r>
              <a:rPr lang="fr-FR" b="1">
                <a:solidFill>
                  <a:srgbClr val="233287"/>
                </a:solidFill>
                <a:latin typeface="Calibri"/>
                <a:cs typeface="Calibri"/>
              </a:rPr>
              <a:t>Expositions</a:t>
            </a:r>
            <a:br>
              <a:rPr lang="fr-FR" b="1">
                <a:solidFill>
                  <a:srgbClr val="233287"/>
                </a:solidFill>
                <a:latin typeface="Calibri"/>
                <a:cs typeface="Calibri"/>
              </a:rPr>
            </a:br>
            <a:r>
              <a:rPr lang="fr-FR" b="1">
                <a:solidFill>
                  <a:srgbClr val="233287"/>
                </a:solidFill>
                <a:latin typeface="Calibri"/>
                <a:cs typeface="Calibri"/>
              </a:rPr>
              <a:t>Panneaux et Totems</a:t>
            </a:r>
            <a:endParaRPr lang="fr-FR">
              <a:solidFill>
                <a:srgbClr val="233287"/>
              </a:solidFill>
              <a:latin typeface="Calibri"/>
              <a:cs typeface="Calibri"/>
            </a:endParaRPr>
          </a:p>
        </p:txBody>
      </p:sp>
      <p:sp>
        <p:nvSpPr>
          <p:cNvPr id="7" name="Espace réservé du texte 6"/>
          <p:cNvSpPr>
            <a:spLocks noGrp="1"/>
          </p:cNvSpPr>
          <p:nvPr>
            <p:ph type="body" sz="quarter" idx="10"/>
          </p:nvPr>
        </p:nvSpPr>
        <p:spPr>
          <a:xfrm>
            <a:off x="628650" y="2787651"/>
            <a:ext cx="5307605" cy="1735112"/>
          </a:xfrm>
        </p:spPr>
        <p:txBody>
          <a:bodyPr lIns="0" tIns="0" rIns="0" bIns="0" anchor="t"/>
          <a:lstStyle/>
          <a:p>
            <a:r>
              <a:rPr lang="fr-FR">
                <a:latin typeface="Calibri"/>
                <a:cs typeface="Calibri"/>
              </a:rPr>
              <a:t>A DISPOSITION DES ENSEIGNANTS</a:t>
            </a:r>
          </a:p>
          <a:p>
            <a:endParaRPr lang="fr-FR">
              <a:latin typeface="Calibri"/>
              <a:cs typeface="Calibri"/>
            </a:endParaRPr>
          </a:p>
          <a:p>
            <a:endParaRPr lang="fr-FR">
              <a:latin typeface="Calibri"/>
              <a:cs typeface="Calibri"/>
            </a:endParaRPr>
          </a:p>
          <a:p>
            <a:endParaRPr lang="fr-FR">
              <a:latin typeface="Calibri"/>
              <a:cs typeface="Calibri"/>
            </a:endParaRPr>
          </a:p>
          <a:p>
            <a:endParaRPr lang="fr-FR" b="0">
              <a:latin typeface="Calibri"/>
              <a:cs typeface="Calibri"/>
            </a:endParaRPr>
          </a:p>
          <a:p>
            <a:r>
              <a:rPr lang="fr-FR" b="0">
                <a:latin typeface="Calibri"/>
                <a:cs typeface="Calibri"/>
              </a:rPr>
              <a:t>Edition 2023</a:t>
            </a:r>
            <a:endParaRPr lang="fr-FR">
              <a:latin typeface="Calibri"/>
              <a:cs typeface="Calibri"/>
            </a:endParaRPr>
          </a:p>
          <a:p>
            <a:endParaRPr lang="fr-FR" b="0">
              <a:latin typeface="Calibri"/>
              <a:cs typeface="Calibri"/>
            </a:endParaRPr>
          </a:p>
          <a:p>
            <a:endParaRPr lang="fr-FR">
              <a:latin typeface="Calibri"/>
              <a:cs typeface="Calibri"/>
            </a:endParaRPr>
          </a:p>
        </p:txBody>
      </p:sp>
      <p:pic>
        <p:nvPicPr>
          <p:cNvPr id="8" name="Image 4">
            <a:extLst>
              <a:ext uri="{FF2B5EF4-FFF2-40B4-BE49-F238E27FC236}">
                <a16:creationId xmlns:a16="http://schemas.microsoft.com/office/drawing/2014/main" id="{337E1829-356B-487F-9584-264852ABA41B}"/>
              </a:ext>
            </a:extLst>
          </p:cNvPr>
          <p:cNvPicPr>
            <a:picLocks noChangeAspect="1"/>
          </p:cNvPicPr>
          <p:nvPr/>
        </p:nvPicPr>
        <p:blipFill>
          <a:blip r:embed="rId2"/>
          <a:stretch>
            <a:fillRect/>
          </a:stretch>
        </p:blipFill>
        <p:spPr>
          <a:xfrm>
            <a:off x="4062996" y="206675"/>
            <a:ext cx="872993" cy="722234"/>
          </a:xfrm>
          <a:prstGeom prst="rect">
            <a:avLst/>
          </a:prstGeom>
        </p:spPr>
      </p:pic>
      <p:pic>
        <p:nvPicPr>
          <p:cNvPr id="9" name="Image 22">
            <a:extLst>
              <a:ext uri="{FF2B5EF4-FFF2-40B4-BE49-F238E27FC236}">
                <a16:creationId xmlns:a16="http://schemas.microsoft.com/office/drawing/2014/main" id="{86CBB03A-4B0C-4B2B-89EC-BCF2250EAA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8620" y="1408666"/>
            <a:ext cx="771963" cy="722234"/>
          </a:xfrm>
          <a:prstGeom prst="rect">
            <a:avLst/>
          </a:prstGeom>
        </p:spPr>
      </p:pic>
      <p:pic>
        <p:nvPicPr>
          <p:cNvPr id="10" name="Image 5" descr="Une image contenant moniteur, écran, regardant, sombre&#10;&#10;Description générée automatiquement">
            <a:extLst>
              <a:ext uri="{FF2B5EF4-FFF2-40B4-BE49-F238E27FC236}">
                <a16:creationId xmlns:a16="http://schemas.microsoft.com/office/drawing/2014/main" id="{F27AE52A-973E-4241-A1C5-93616F3DA4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2491" y="654219"/>
            <a:ext cx="895903" cy="754447"/>
          </a:xfrm>
          <a:prstGeom prst="rect">
            <a:avLst/>
          </a:prstGeom>
        </p:spPr>
      </p:pic>
      <p:pic>
        <p:nvPicPr>
          <p:cNvPr id="5" name="Image 8" descr="Une image contenant texte, intérieur, table, plusieurs&#10;&#10;Description générée automatiquement">
            <a:extLst>
              <a:ext uri="{FF2B5EF4-FFF2-40B4-BE49-F238E27FC236}">
                <a16:creationId xmlns:a16="http://schemas.microsoft.com/office/drawing/2014/main" id="{67425647-0BEE-4806-9288-6E791C28855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158252" y="262963"/>
            <a:ext cx="749559" cy="691844"/>
          </a:xfrm>
          <a:prstGeom prst="ellipse">
            <a:avLst/>
          </a:prstGeom>
          <a:ln w="57150">
            <a:noFill/>
          </a:ln>
          <a:effectLst>
            <a:softEdge rad="112500"/>
          </a:effectLst>
        </p:spPr>
      </p:pic>
      <p:pic>
        <p:nvPicPr>
          <p:cNvPr id="11" name="Picture 2">
            <a:extLst>
              <a:ext uri="{FF2B5EF4-FFF2-40B4-BE49-F238E27FC236}">
                <a16:creationId xmlns:a16="http://schemas.microsoft.com/office/drawing/2014/main" id="{2368DE8C-5E46-4610-9CA3-E44590A1256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70987" y="672139"/>
            <a:ext cx="840563" cy="80931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B8CE3945-708B-4235-BC23-73E9CBCC05B9}"/>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470165" y="4025580"/>
            <a:ext cx="823953" cy="103994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6F0CBD9C-5A25-45AD-9092-21BB1213E69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73793" y="4634309"/>
            <a:ext cx="786710" cy="41345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a:extLst>
              <a:ext uri="{FF2B5EF4-FFF2-40B4-BE49-F238E27FC236}">
                <a16:creationId xmlns:a16="http://schemas.microsoft.com/office/drawing/2014/main" id="{6DCF0305-B30C-4C50-96E7-AEACBA61FD5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678621" y="4545430"/>
            <a:ext cx="535264" cy="51933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a:extLst>
              <a:ext uri="{FF2B5EF4-FFF2-40B4-BE49-F238E27FC236}">
                <a16:creationId xmlns:a16="http://schemas.microsoft.com/office/drawing/2014/main" id="{C95F359A-65A5-40FC-AB1A-373766FD0D92}"/>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44944" y="4536140"/>
            <a:ext cx="519048" cy="53033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a:extLst>
              <a:ext uri="{FF2B5EF4-FFF2-40B4-BE49-F238E27FC236}">
                <a16:creationId xmlns:a16="http://schemas.microsoft.com/office/drawing/2014/main" id="{78CE332F-9978-407D-8FFC-CB428D6D3CB3}"/>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864877" y="4578955"/>
            <a:ext cx="303891" cy="47025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a:extLst>
              <a:ext uri="{FF2B5EF4-FFF2-40B4-BE49-F238E27FC236}">
                <a16:creationId xmlns:a16="http://schemas.microsoft.com/office/drawing/2014/main" id="{344293F4-B47B-451F-8B9A-DCC3FAEC3126}"/>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185678" y="4351064"/>
            <a:ext cx="303891" cy="71607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a:extLst>
              <a:ext uri="{FF2B5EF4-FFF2-40B4-BE49-F238E27FC236}">
                <a16:creationId xmlns:a16="http://schemas.microsoft.com/office/drawing/2014/main" id="{C0E99A8B-E8C0-48E3-BCB1-4ADAACE1688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510931" y="4460563"/>
            <a:ext cx="564615" cy="58719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6">
            <a:extLst>
              <a:ext uri="{FF2B5EF4-FFF2-40B4-BE49-F238E27FC236}">
                <a16:creationId xmlns:a16="http://schemas.microsoft.com/office/drawing/2014/main" id="{ECDF0266-04B9-41DF-8D7C-E40415A06723}"/>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456091" y="4433853"/>
            <a:ext cx="513356" cy="600626"/>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 6">
            <a:extLst>
              <a:ext uri="{FF2B5EF4-FFF2-40B4-BE49-F238E27FC236}">
                <a16:creationId xmlns:a16="http://schemas.microsoft.com/office/drawing/2014/main" id="{C76AC70C-D4CF-4971-8805-0AD09AE6B24D}"/>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4610073" y="1458554"/>
            <a:ext cx="833146" cy="724333"/>
          </a:xfrm>
          <a:prstGeom prst="ellipse">
            <a:avLst/>
          </a:prstGeom>
          <a:ln>
            <a:noFill/>
          </a:ln>
          <a:effectLst>
            <a:softEdge rad="112500"/>
          </a:effectLst>
        </p:spPr>
      </p:pic>
      <p:sp>
        <p:nvSpPr>
          <p:cNvPr id="2" name="Rectangle 1">
            <a:extLst>
              <a:ext uri="{FF2B5EF4-FFF2-40B4-BE49-F238E27FC236}">
                <a16:creationId xmlns:a16="http://schemas.microsoft.com/office/drawing/2014/main" id="{432759C6-43A6-9229-88D6-70AD44EC56D3}"/>
              </a:ext>
            </a:extLst>
          </p:cNvPr>
          <p:cNvSpPr/>
          <p:nvPr/>
        </p:nvSpPr>
        <p:spPr>
          <a:xfrm>
            <a:off x="7557655" y="3754582"/>
            <a:ext cx="1441401" cy="1310182"/>
          </a:xfrm>
          <a:prstGeom prst="rect">
            <a:avLst/>
          </a:prstGeom>
          <a:solidFill>
            <a:srgbClr val="CEF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descr="Une image contenant texte&#10;&#10;Description générée automatiquement">
            <a:extLst>
              <a:ext uri="{FF2B5EF4-FFF2-40B4-BE49-F238E27FC236}">
                <a16:creationId xmlns:a16="http://schemas.microsoft.com/office/drawing/2014/main" id="{18078A68-FF0A-0FDC-BB39-77C8327E5775}"/>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078858" y="3677874"/>
            <a:ext cx="2309410" cy="1735112"/>
          </a:xfrm>
          <a:prstGeom prst="rect">
            <a:avLst/>
          </a:prstGeom>
        </p:spPr>
      </p:pic>
    </p:spTree>
    <p:extLst>
      <p:ext uri="{BB962C8B-B14F-4D97-AF65-F5344CB8AC3E}">
        <p14:creationId xmlns:p14="http://schemas.microsoft.com/office/powerpoint/2010/main" val="883036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ACC82">
            <a:alpha val="20000"/>
          </a:srgbClr>
        </a:solidFill>
        <a:effectLst/>
      </p:bgPr>
    </p:bg>
    <p:spTree>
      <p:nvGrpSpPr>
        <p:cNvPr id="1" name=""/>
        <p:cNvGrpSpPr/>
        <p:nvPr/>
      </p:nvGrpSpPr>
      <p:grpSpPr>
        <a:xfrm>
          <a:off x="0" y="0"/>
          <a:ext cx="0" cy="0"/>
          <a:chOff x="0" y="0"/>
          <a:chExt cx="0" cy="0"/>
        </a:xfrm>
      </p:grpSpPr>
      <p:sp>
        <p:nvSpPr>
          <p:cNvPr id="6" name="Titre 3">
            <a:extLst>
              <a:ext uri="{FF2B5EF4-FFF2-40B4-BE49-F238E27FC236}">
                <a16:creationId xmlns:a16="http://schemas.microsoft.com/office/drawing/2014/main" id="{CAD7DE3A-5495-46A2-AF76-DAED9B8E39BA}"/>
              </a:ext>
            </a:extLst>
          </p:cNvPr>
          <p:cNvSpPr>
            <a:spLocks noGrp="1"/>
          </p:cNvSpPr>
          <p:nvPr>
            <p:ph type="title"/>
          </p:nvPr>
        </p:nvSpPr>
        <p:spPr>
          <a:xfrm>
            <a:off x="375465" y="430697"/>
            <a:ext cx="8388632" cy="506942"/>
          </a:xfrm>
        </p:spPr>
        <p:txBody>
          <a:bodyPr/>
          <a:lstStyle/>
          <a:p>
            <a:pPr algn="ctr"/>
            <a:r>
              <a:rPr lang="fr-FR" sz="2500">
                <a:latin typeface="Calibri"/>
                <a:cs typeface="Calibri"/>
              </a:rPr>
              <a:t>Totems et Kakémonos Formations/Métiers</a:t>
            </a:r>
            <a:endParaRPr lang="fr-FR"/>
          </a:p>
          <a:p>
            <a:endParaRPr lang="fr-FR" sz="2400" b="0">
              <a:latin typeface="Roboto" panose="02000000000000000000"/>
            </a:endParaRPr>
          </a:p>
          <a:p>
            <a:endParaRPr lang="fr-FR" sz="2400">
              <a:latin typeface="Roboto" panose="02000000000000000000"/>
            </a:endParaRPr>
          </a:p>
        </p:txBody>
      </p:sp>
      <p:sp>
        <p:nvSpPr>
          <p:cNvPr id="4" name="ZoneTexte 3">
            <a:extLst>
              <a:ext uri="{FF2B5EF4-FFF2-40B4-BE49-F238E27FC236}">
                <a16:creationId xmlns:a16="http://schemas.microsoft.com/office/drawing/2014/main" id="{BDCBF95F-DF5A-4CBD-BEFB-D22B1C7EA4ED}"/>
              </a:ext>
            </a:extLst>
          </p:cNvPr>
          <p:cNvSpPr txBox="1"/>
          <p:nvPr/>
        </p:nvSpPr>
        <p:spPr>
          <a:xfrm>
            <a:off x="2833511" y="4192391"/>
            <a:ext cx="3476978" cy="646331"/>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400" b="1" err="1">
                <a:solidFill>
                  <a:srgbClr val="2F4059"/>
                </a:solidFill>
                <a:latin typeface="Calibri"/>
                <a:cs typeface="Calibri"/>
              </a:rPr>
              <a:t>Réservation</a:t>
            </a:r>
            <a:r>
              <a:rPr lang="en-US" sz="1400" b="1">
                <a:solidFill>
                  <a:srgbClr val="2F4059"/>
                </a:solidFill>
                <a:latin typeface="Calibri"/>
                <a:cs typeface="Calibri"/>
              </a:rPr>
              <a:t> sur </a:t>
            </a:r>
            <a:r>
              <a:rPr lang="en-US" sz="1400" b="1" err="1">
                <a:solidFill>
                  <a:srgbClr val="2F4059"/>
                </a:solidFill>
                <a:latin typeface="Calibri"/>
                <a:cs typeface="Calibri"/>
              </a:rPr>
              <a:t>demande</a:t>
            </a:r>
            <a:r>
              <a:rPr lang="en-US" sz="1400" b="1">
                <a:solidFill>
                  <a:srgbClr val="2F4059"/>
                </a:solidFill>
                <a:latin typeface="Calibri"/>
                <a:cs typeface="Calibri"/>
              </a:rPr>
              <a:t> :</a:t>
            </a:r>
            <a:endParaRPr lang="fr-FR">
              <a:solidFill>
                <a:srgbClr val="425167"/>
              </a:solidFill>
              <a:latin typeface="Georgia" panose="02040502050405020303"/>
              <a:cs typeface="Calibri"/>
            </a:endParaRPr>
          </a:p>
          <a:p>
            <a:pPr algn="ctr"/>
            <a:r>
              <a:rPr lang="en-US" sz="1400" b="1">
                <a:solidFill>
                  <a:srgbClr val="2F4059"/>
                </a:solidFill>
                <a:latin typeface="Calibri"/>
                <a:ea typeface="Roboto"/>
                <a:cs typeface="Calibri"/>
                <a:hlinkClick r:id="rId2"/>
              </a:rPr>
              <a:t>salonzi@chimie-grandest.fr</a:t>
            </a:r>
            <a:endParaRPr lang="en-US" sz="1400" b="1">
              <a:solidFill>
                <a:srgbClr val="39E2C0"/>
              </a:solidFill>
              <a:latin typeface="Calibri"/>
              <a:ea typeface="Roboto"/>
              <a:cs typeface="Calibri"/>
            </a:endParaRPr>
          </a:p>
          <a:p>
            <a:pPr algn="ctr"/>
            <a:endParaRPr lang="en-US" sz="1400" b="1">
              <a:solidFill>
                <a:srgbClr val="2F4059"/>
              </a:solidFill>
              <a:latin typeface="Calibri"/>
              <a:cs typeface="Calibri"/>
            </a:endParaRPr>
          </a:p>
        </p:txBody>
      </p:sp>
      <p:pic>
        <p:nvPicPr>
          <p:cNvPr id="2" name="Image 2" descr="Une image contenant texte&#10;&#10;Description générée automatiquement">
            <a:extLst>
              <a:ext uri="{FF2B5EF4-FFF2-40B4-BE49-F238E27FC236}">
                <a16:creationId xmlns:a16="http://schemas.microsoft.com/office/drawing/2014/main" id="{191C79B4-CAF5-40CC-980A-E11E5DDC32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29209" y="535816"/>
            <a:ext cx="1630918" cy="3599060"/>
          </a:xfrm>
          <a:prstGeom prst="rect">
            <a:avLst/>
          </a:prstGeom>
          <a:ln>
            <a:noFill/>
          </a:ln>
          <a:effectLst>
            <a:outerShdw blurRad="292100" dist="139700" dir="2700000" algn="tl" rotWithShape="0">
              <a:srgbClr val="333333">
                <a:alpha val="65000"/>
              </a:srgbClr>
            </a:outerShdw>
          </a:effectLst>
        </p:spPr>
      </p:pic>
      <p:pic>
        <p:nvPicPr>
          <p:cNvPr id="3" name="Image 6">
            <a:extLst>
              <a:ext uri="{FF2B5EF4-FFF2-40B4-BE49-F238E27FC236}">
                <a16:creationId xmlns:a16="http://schemas.microsoft.com/office/drawing/2014/main" id="{FB172744-5735-476C-8940-237A202862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5667" y="540327"/>
            <a:ext cx="1715476" cy="3598139"/>
          </a:xfrm>
          <a:prstGeom prst="rect">
            <a:avLst/>
          </a:prstGeom>
          <a:ln>
            <a:noFill/>
          </a:ln>
          <a:effectLst>
            <a:outerShdw blurRad="292100" dist="139700" dir="2700000" algn="tl" rotWithShape="0">
              <a:srgbClr val="333333">
                <a:alpha val="65000"/>
              </a:srgbClr>
            </a:outerShdw>
          </a:effectLst>
        </p:spPr>
      </p:pic>
      <p:pic>
        <p:nvPicPr>
          <p:cNvPr id="7" name="Image 7" descr="Une image contenant texte&#10;&#10;Description générée automatiquement">
            <a:extLst>
              <a:ext uri="{FF2B5EF4-FFF2-40B4-BE49-F238E27FC236}">
                <a16:creationId xmlns:a16="http://schemas.microsoft.com/office/drawing/2014/main" id="{75924C41-8FFA-49DD-BC90-AC2B54F88E1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58090" y="540327"/>
            <a:ext cx="1694172" cy="3594549"/>
          </a:xfrm>
          <a:prstGeom prst="rect">
            <a:avLst/>
          </a:prstGeom>
          <a:ln>
            <a:noFill/>
          </a:ln>
          <a:effectLst>
            <a:outerShdw blurRad="292100" dist="139700" dir="2700000" algn="tl" rotWithShape="0">
              <a:srgbClr val="333333">
                <a:alpha val="65000"/>
              </a:srgbClr>
            </a:outerShdw>
          </a:effectLst>
        </p:spPr>
      </p:pic>
      <p:pic>
        <p:nvPicPr>
          <p:cNvPr id="8" name="Image 13" descr="Une image contenant texte&#10;&#10;Description générée automatiquement">
            <a:extLst>
              <a:ext uri="{FF2B5EF4-FFF2-40B4-BE49-F238E27FC236}">
                <a16:creationId xmlns:a16="http://schemas.microsoft.com/office/drawing/2014/main" id="{B2CABF17-BA1B-419F-9941-B5A937712CE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325183" y="535816"/>
            <a:ext cx="1648712" cy="3594649"/>
          </a:xfrm>
          <a:prstGeom prst="rect">
            <a:avLst/>
          </a:prstGeom>
          <a:ln>
            <a:noFill/>
          </a:ln>
          <a:effectLst>
            <a:outerShdw blurRad="292100" dist="139700" dir="2700000" algn="tl" rotWithShape="0">
              <a:srgbClr val="333333">
                <a:alpha val="65000"/>
              </a:srgbClr>
            </a:outerShdw>
          </a:effectLst>
        </p:spPr>
      </p:pic>
      <p:pic>
        <p:nvPicPr>
          <p:cNvPr id="5" name="Image 4">
            <a:extLst>
              <a:ext uri="{FF2B5EF4-FFF2-40B4-BE49-F238E27FC236}">
                <a16:creationId xmlns:a16="http://schemas.microsoft.com/office/drawing/2014/main" id="{8BD22CC1-9494-24A3-F932-6E50110C18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69925" y="535816"/>
            <a:ext cx="1454497" cy="3594649"/>
          </a:xfrm>
          <a:prstGeom prst="rect">
            <a:avLst/>
          </a:prstGeom>
        </p:spPr>
      </p:pic>
    </p:spTree>
    <p:extLst>
      <p:ext uri="{BB962C8B-B14F-4D97-AF65-F5344CB8AC3E}">
        <p14:creationId xmlns:p14="http://schemas.microsoft.com/office/powerpoint/2010/main" val="18280568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ACC82">
            <a:alpha val="20000"/>
          </a:srgbClr>
        </a:solidFill>
        <a:effectLst/>
      </p:bgPr>
    </p:bg>
    <p:spTree>
      <p:nvGrpSpPr>
        <p:cNvPr id="1" name=""/>
        <p:cNvGrpSpPr/>
        <p:nvPr/>
      </p:nvGrpSpPr>
      <p:grpSpPr>
        <a:xfrm>
          <a:off x="0" y="0"/>
          <a:ext cx="0" cy="0"/>
          <a:chOff x="0" y="0"/>
          <a:chExt cx="0" cy="0"/>
        </a:xfrm>
      </p:grpSpPr>
      <p:sp>
        <p:nvSpPr>
          <p:cNvPr id="6" name="Titre 3">
            <a:extLst>
              <a:ext uri="{FF2B5EF4-FFF2-40B4-BE49-F238E27FC236}">
                <a16:creationId xmlns:a16="http://schemas.microsoft.com/office/drawing/2014/main" id="{CAD7DE3A-5495-46A2-AF76-DAED9B8E39BA}"/>
              </a:ext>
            </a:extLst>
          </p:cNvPr>
          <p:cNvSpPr>
            <a:spLocks noGrp="1"/>
          </p:cNvSpPr>
          <p:nvPr>
            <p:ph type="title"/>
          </p:nvPr>
        </p:nvSpPr>
        <p:spPr>
          <a:xfrm>
            <a:off x="375465" y="430697"/>
            <a:ext cx="8388632" cy="506942"/>
          </a:xfrm>
        </p:spPr>
        <p:txBody>
          <a:bodyPr/>
          <a:lstStyle/>
          <a:p>
            <a:pPr algn="ctr"/>
            <a:r>
              <a:rPr lang="fr-FR" sz="2500" dirty="0">
                <a:latin typeface="Calibri"/>
                <a:cs typeface="Calibri"/>
              </a:rPr>
              <a:t>Totems et Kakémonos BAC, BTS, bourse à l’emploi</a:t>
            </a:r>
            <a:endParaRPr lang="fr-FR" dirty="0"/>
          </a:p>
          <a:p>
            <a:endParaRPr lang="fr-FR" sz="2400" b="0" dirty="0">
              <a:latin typeface="Roboto" panose="02000000000000000000"/>
            </a:endParaRPr>
          </a:p>
          <a:p>
            <a:endParaRPr lang="fr-FR" sz="2400" dirty="0">
              <a:latin typeface="Roboto" panose="02000000000000000000"/>
            </a:endParaRPr>
          </a:p>
        </p:txBody>
      </p:sp>
      <p:sp>
        <p:nvSpPr>
          <p:cNvPr id="4" name="ZoneTexte 3">
            <a:extLst>
              <a:ext uri="{FF2B5EF4-FFF2-40B4-BE49-F238E27FC236}">
                <a16:creationId xmlns:a16="http://schemas.microsoft.com/office/drawing/2014/main" id="{BDCBF95F-DF5A-4CBD-BEFB-D22B1C7EA4ED}"/>
              </a:ext>
            </a:extLst>
          </p:cNvPr>
          <p:cNvSpPr txBox="1"/>
          <p:nvPr/>
        </p:nvSpPr>
        <p:spPr>
          <a:xfrm>
            <a:off x="5481976" y="4387524"/>
            <a:ext cx="3476978" cy="923330"/>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400" b="1" dirty="0">
                <a:solidFill>
                  <a:srgbClr val="2F4059"/>
                </a:solidFill>
                <a:latin typeface="Calibri"/>
                <a:cs typeface="Calibri"/>
              </a:rPr>
              <a:t>Réservation sur </a:t>
            </a:r>
            <a:r>
              <a:rPr lang="en-US" sz="1400" b="1" dirty="0" err="1">
                <a:solidFill>
                  <a:srgbClr val="2F4059"/>
                </a:solidFill>
                <a:latin typeface="Calibri"/>
                <a:cs typeface="Calibri"/>
              </a:rPr>
              <a:t>demande</a:t>
            </a:r>
            <a:r>
              <a:rPr lang="en-US" sz="1400" b="1" dirty="0">
                <a:solidFill>
                  <a:srgbClr val="2F4059"/>
                </a:solidFill>
                <a:latin typeface="Calibri"/>
                <a:cs typeface="Calibri"/>
              </a:rPr>
              <a:t> : </a:t>
            </a:r>
          </a:p>
          <a:p>
            <a:pPr algn="ctr"/>
            <a:r>
              <a:rPr lang="en-US" sz="1400" b="1" dirty="0">
                <a:solidFill>
                  <a:srgbClr val="2F4059"/>
                </a:solidFill>
                <a:latin typeface="Calibri"/>
                <a:ea typeface="Roboto"/>
                <a:cs typeface="Calibri"/>
                <a:hlinkClick r:id="rId2"/>
              </a:rPr>
              <a:t>salonzi@chimie-grandest.fr</a:t>
            </a:r>
            <a:endParaRPr lang="en-US" sz="1400" b="1" dirty="0">
              <a:solidFill>
                <a:srgbClr val="39E2C0"/>
              </a:solidFill>
              <a:latin typeface="Calibri"/>
              <a:ea typeface="Roboto"/>
              <a:cs typeface="Calibri"/>
            </a:endParaRPr>
          </a:p>
          <a:p>
            <a:pPr algn="ctr"/>
            <a:endParaRPr lang="fr-FR" dirty="0"/>
          </a:p>
          <a:p>
            <a:pPr algn="ctr"/>
            <a:endParaRPr lang="en-US" sz="1400" b="1" dirty="0">
              <a:solidFill>
                <a:srgbClr val="2F4059"/>
              </a:solidFill>
              <a:latin typeface="Calibri"/>
              <a:cs typeface="Calibri"/>
            </a:endParaRPr>
          </a:p>
        </p:txBody>
      </p:sp>
      <p:sp>
        <p:nvSpPr>
          <p:cNvPr id="9" name="ZoneTexte 8">
            <a:extLst>
              <a:ext uri="{FF2B5EF4-FFF2-40B4-BE49-F238E27FC236}">
                <a16:creationId xmlns:a16="http://schemas.microsoft.com/office/drawing/2014/main" id="{5794DA5C-95D1-4467-B672-3FB5ACBB4B28}"/>
              </a:ext>
            </a:extLst>
          </p:cNvPr>
          <p:cNvSpPr txBox="1"/>
          <p:nvPr/>
        </p:nvSpPr>
        <p:spPr>
          <a:xfrm>
            <a:off x="201410" y="701562"/>
            <a:ext cx="2269941" cy="1107996"/>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dirty="0">
                <a:latin typeface="Calibri"/>
                <a:ea typeface="Roboto"/>
                <a:cs typeface="Calibri"/>
              </a:rPr>
              <a:t>Totem BAC Pro "</a:t>
            </a:r>
            <a:r>
              <a:rPr lang="en-US" dirty="0" err="1">
                <a:latin typeface="Calibri"/>
                <a:ea typeface="Roboto"/>
                <a:cs typeface="Calibri"/>
              </a:rPr>
              <a:t>Procédés</a:t>
            </a:r>
            <a:r>
              <a:rPr lang="en-US" dirty="0">
                <a:latin typeface="Calibri"/>
                <a:ea typeface="Roboto"/>
                <a:cs typeface="Calibri"/>
              </a:rPr>
              <a:t> pour la Chimie, </a:t>
            </a:r>
            <a:r>
              <a:rPr lang="en-US" dirty="0" err="1">
                <a:latin typeface="Calibri"/>
                <a:ea typeface="Roboto"/>
                <a:cs typeface="Calibri"/>
              </a:rPr>
              <a:t>l'Eau</a:t>
            </a:r>
            <a:r>
              <a:rPr lang="en-US" dirty="0">
                <a:latin typeface="Calibri"/>
                <a:ea typeface="Roboto"/>
                <a:cs typeface="Calibri"/>
              </a:rPr>
              <a:t> et les Papiers-Cartons"</a:t>
            </a:r>
          </a:p>
        </p:txBody>
      </p:sp>
      <p:sp>
        <p:nvSpPr>
          <p:cNvPr id="11" name="ZoneTexte 10">
            <a:extLst>
              <a:ext uri="{FF2B5EF4-FFF2-40B4-BE49-F238E27FC236}">
                <a16:creationId xmlns:a16="http://schemas.microsoft.com/office/drawing/2014/main" id="{260D4996-7F02-4AF2-BBE1-006B73B0A1D5}"/>
              </a:ext>
            </a:extLst>
          </p:cNvPr>
          <p:cNvSpPr txBox="1"/>
          <p:nvPr/>
        </p:nvSpPr>
        <p:spPr>
          <a:xfrm>
            <a:off x="1340805" y="1202080"/>
            <a:ext cx="6457949" cy="83099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endParaRPr lang="en-US" dirty="0">
              <a:latin typeface="Calibri"/>
              <a:ea typeface="Roboto"/>
              <a:cs typeface="Calibri"/>
            </a:endParaRPr>
          </a:p>
          <a:p>
            <a:endParaRPr lang="en-US" dirty="0"/>
          </a:p>
          <a:p>
            <a:endParaRPr lang="en-US" dirty="0">
              <a:latin typeface="Roboto" panose="02000000000000000000" pitchFamily="2" charset="0"/>
              <a:ea typeface="Roboto" panose="02000000000000000000" pitchFamily="2" charset="0"/>
            </a:endParaRPr>
          </a:p>
        </p:txBody>
      </p:sp>
      <p:sp>
        <p:nvSpPr>
          <p:cNvPr id="12" name="ZoneTexte 11">
            <a:extLst>
              <a:ext uri="{FF2B5EF4-FFF2-40B4-BE49-F238E27FC236}">
                <a16:creationId xmlns:a16="http://schemas.microsoft.com/office/drawing/2014/main" id="{DBC3FDBA-6C1C-45CE-8023-382753C58A39}"/>
              </a:ext>
            </a:extLst>
          </p:cNvPr>
          <p:cNvSpPr txBox="1"/>
          <p:nvPr/>
        </p:nvSpPr>
        <p:spPr>
          <a:xfrm>
            <a:off x="3211051" y="840061"/>
            <a:ext cx="1706938" cy="1107996"/>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dirty="0">
                <a:latin typeface="Calibri"/>
                <a:ea typeface="Roboto"/>
                <a:cs typeface="Calibri"/>
              </a:rPr>
              <a:t>Totem BTS "Pilotage de </a:t>
            </a:r>
            <a:r>
              <a:rPr lang="en-US" dirty="0" err="1">
                <a:latin typeface="Calibri"/>
                <a:ea typeface="Roboto"/>
                <a:cs typeface="Calibri"/>
              </a:rPr>
              <a:t>Procédés</a:t>
            </a:r>
            <a:r>
              <a:rPr lang="en-US" dirty="0">
                <a:latin typeface="Calibri"/>
                <a:ea typeface="Roboto"/>
                <a:cs typeface="Calibri"/>
              </a:rPr>
              <a:t>"</a:t>
            </a:r>
          </a:p>
          <a:p>
            <a:endParaRPr lang="en-US" dirty="0"/>
          </a:p>
        </p:txBody>
      </p:sp>
      <p:pic>
        <p:nvPicPr>
          <p:cNvPr id="2" name="Image 1">
            <a:extLst>
              <a:ext uri="{FF2B5EF4-FFF2-40B4-BE49-F238E27FC236}">
                <a16:creationId xmlns:a16="http://schemas.microsoft.com/office/drawing/2014/main" id="{C94DBFBB-6B9A-EF8F-A083-294627291B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570" y="1935892"/>
            <a:ext cx="1156031" cy="2619985"/>
          </a:xfrm>
          <a:prstGeom prst="rect">
            <a:avLst/>
          </a:prstGeom>
        </p:spPr>
      </p:pic>
      <p:pic>
        <p:nvPicPr>
          <p:cNvPr id="3" name="Image 2">
            <a:extLst>
              <a:ext uri="{FF2B5EF4-FFF2-40B4-BE49-F238E27FC236}">
                <a16:creationId xmlns:a16="http://schemas.microsoft.com/office/drawing/2014/main" id="{13596548-BC69-CD2B-2294-D7DFFF6131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8519" y="1894283"/>
            <a:ext cx="1237705" cy="2686772"/>
          </a:xfrm>
          <a:prstGeom prst="rect">
            <a:avLst/>
          </a:prstGeom>
        </p:spPr>
      </p:pic>
      <p:pic>
        <p:nvPicPr>
          <p:cNvPr id="7" name="Image 6">
            <a:extLst>
              <a:ext uri="{FF2B5EF4-FFF2-40B4-BE49-F238E27FC236}">
                <a16:creationId xmlns:a16="http://schemas.microsoft.com/office/drawing/2014/main" id="{6488C2F9-C053-DA39-6DCE-7F992DF081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6644" y="1169935"/>
            <a:ext cx="1237705" cy="3040836"/>
          </a:xfrm>
          <a:prstGeom prst="rect">
            <a:avLst/>
          </a:prstGeom>
        </p:spPr>
      </p:pic>
      <p:sp>
        <p:nvSpPr>
          <p:cNvPr id="8" name="ZoneTexte 7">
            <a:extLst>
              <a:ext uri="{FF2B5EF4-FFF2-40B4-BE49-F238E27FC236}">
                <a16:creationId xmlns:a16="http://schemas.microsoft.com/office/drawing/2014/main" id="{77F0DE25-1A45-9055-3A53-141391185536}"/>
              </a:ext>
            </a:extLst>
          </p:cNvPr>
          <p:cNvSpPr txBox="1"/>
          <p:nvPr/>
        </p:nvSpPr>
        <p:spPr>
          <a:xfrm>
            <a:off x="6573195" y="716183"/>
            <a:ext cx="1706938" cy="553998"/>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dirty="0">
                <a:latin typeface="Calibri"/>
                <a:ea typeface="Roboto"/>
                <a:cs typeface="Calibri"/>
              </a:rPr>
              <a:t>Chimie work</a:t>
            </a:r>
          </a:p>
          <a:p>
            <a:endParaRPr lang="en-US" dirty="0"/>
          </a:p>
        </p:txBody>
      </p:sp>
    </p:spTree>
    <p:extLst>
      <p:ext uri="{BB962C8B-B14F-4D97-AF65-F5344CB8AC3E}">
        <p14:creationId xmlns:p14="http://schemas.microsoft.com/office/powerpoint/2010/main" val="10143782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ACC82">
            <a:alpha val="20000"/>
          </a:srgbClr>
        </a:solidFill>
        <a:effectLst/>
      </p:bgPr>
    </p:bg>
    <p:spTree>
      <p:nvGrpSpPr>
        <p:cNvPr id="1" name=""/>
        <p:cNvGrpSpPr/>
        <p:nvPr/>
      </p:nvGrpSpPr>
      <p:grpSpPr>
        <a:xfrm>
          <a:off x="0" y="0"/>
          <a:ext cx="0" cy="0"/>
          <a:chOff x="0" y="0"/>
          <a:chExt cx="0" cy="0"/>
        </a:xfrm>
      </p:grpSpPr>
      <p:sp>
        <p:nvSpPr>
          <p:cNvPr id="6" name="Titre 3">
            <a:extLst>
              <a:ext uri="{FF2B5EF4-FFF2-40B4-BE49-F238E27FC236}">
                <a16:creationId xmlns:a16="http://schemas.microsoft.com/office/drawing/2014/main" id="{CAD7DE3A-5495-46A2-AF76-DAED9B8E39BA}"/>
              </a:ext>
            </a:extLst>
          </p:cNvPr>
          <p:cNvSpPr>
            <a:spLocks noGrp="1"/>
          </p:cNvSpPr>
          <p:nvPr>
            <p:ph type="title"/>
          </p:nvPr>
        </p:nvSpPr>
        <p:spPr>
          <a:xfrm>
            <a:off x="975186" y="501253"/>
            <a:ext cx="8428305" cy="506942"/>
          </a:xfrm>
        </p:spPr>
        <p:txBody>
          <a:bodyPr/>
          <a:lstStyle/>
          <a:p>
            <a:pPr algn="ctr"/>
            <a:r>
              <a:rPr lang="fr-FR" sz="2500">
                <a:latin typeface="Calibri"/>
                <a:cs typeface="Calibri"/>
              </a:rPr>
              <a:t>                                                                Découvrir la Chimie </a:t>
            </a:r>
            <a:br>
              <a:rPr lang="fr-FR" sz="2500">
                <a:latin typeface="Calibri"/>
                <a:cs typeface="Calibri"/>
              </a:rPr>
            </a:br>
            <a:endParaRPr lang="fr-FR" sz="2500">
              <a:cs typeface="Calibri"/>
            </a:endParaRPr>
          </a:p>
          <a:p>
            <a:endParaRPr lang="fr-FR" sz="2400" b="0">
              <a:latin typeface="Roboto" panose="02000000000000000000"/>
            </a:endParaRPr>
          </a:p>
          <a:p>
            <a:endParaRPr lang="fr-FR" sz="2400">
              <a:latin typeface="Roboto" panose="02000000000000000000"/>
            </a:endParaRPr>
          </a:p>
        </p:txBody>
      </p:sp>
      <p:sp>
        <p:nvSpPr>
          <p:cNvPr id="4" name="ZoneTexte 3">
            <a:extLst>
              <a:ext uri="{FF2B5EF4-FFF2-40B4-BE49-F238E27FC236}">
                <a16:creationId xmlns:a16="http://schemas.microsoft.com/office/drawing/2014/main" id="{287404A5-B80B-4AE8-B43B-3DED90EA0EDB}"/>
              </a:ext>
            </a:extLst>
          </p:cNvPr>
          <p:cNvSpPr txBox="1"/>
          <p:nvPr/>
        </p:nvSpPr>
        <p:spPr>
          <a:xfrm>
            <a:off x="5926513" y="1270170"/>
            <a:ext cx="3476978" cy="1077218"/>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F4059"/>
                </a:solidFill>
                <a:effectLst/>
                <a:uLnTx/>
                <a:uFillTx/>
                <a:latin typeface="Calibri"/>
                <a:ea typeface="+mn-ea"/>
                <a:cs typeface="Calibri"/>
              </a:rPr>
              <a:t>6 </a:t>
            </a:r>
            <a:r>
              <a:rPr kumimoji="0" lang="en-US" sz="1400" b="1" i="0" u="none" strike="noStrike" kern="1200" cap="none" spc="0" normalizeH="0" baseline="0" noProof="0" err="1">
                <a:ln>
                  <a:noFill/>
                </a:ln>
                <a:solidFill>
                  <a:srgbClr val="2F4059"/>
                </a:solidFill>
                <a:effectLst/>
                <a:uLnTx/>
                <a:uFillTx/>
                <a:latin typeface="Calibri"/>
                <a:ea typeface="+mn-ea"/>
                <a:cs typeface="Calibri"/>
              </a:rPr>
              <a:t>panneaux</a:t>
            </a:r>
            <a:r>
              <a:rPr kumimoji="0" lang="en-US" sz="1400" b="1" i="0" u="none" strike="noStrike" kern="1200" cap="none" spc="0" normalizeH="0" baseline="0" noProof="0">
                <a:ln>
                  <a:noFill/>
                </a:ln>
                <a:solidFill>
                  <a:srgbClr val="2F4059"/>
                </a:solidFill>
                <a:effectLst/>
                <a:uLnTx/>
                <a:uFillTx/>
                <a:latin typeface="Calibri"/>
                <a:ea typeface="+mn-ea"/>
                <a:cs typeface="Calibri"/>
              </a:rPr>
              <a:t> </a:t>
            </a:r>
            <a:r>
              <a:rPr kumimoji="0" lang="en-US" sz="1400" b="1" i="0" u="none" strike="noStrike" kern="1200" cap="none" spc="0" normalizeH="0" baseline="0" noProof="0" err="1">
                <a:ln>
                  <a:noFill/>
                </a:ln>
                <a:solidFill>
                  <a:srgbClr val="2F4059"/>
                </a:solidFill>
                <a:effectLst/>
                <a:uLnTx/>
                <a:uFillTx/>
                <a:latin typeface="Calibri"/>
                <a:ea typeface="+mn-ea"/>
                <a:cs typeface="Calibri"/>
              </a:rPr>
              <a:t>présentant</a:t>
            </a:r>
            <a:r>
              <a:rPr kumimoji="0" lang="en-US" sz="1400" b="1" i="0" u="none" strike="noStrike" kern="1200" cap="none" spc="0" normalizeH="0" baseline="0" noProof="0">
                <a:ln>
                  <a:noFill/>
                </a:ln>
                <a:solidFill>
                  <a:srgbClr val="2F4059"/>
                </a:solidFill>
                <a:effectLst/>
                <a:uLnTx/>
                <a:uFillTx/>
                <a:latin typeface="Calibri"/>
                <a:ea typeface="+mn-ea"/>
                <a:cs typeface="Calibri"/>
              </a:rPr>
              <a:t> les métiers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a:solidFill>
                <a:srgbClr val="2F4059"/>
              </a:solidFill>
              <a:latin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F4059"/>
                </a:solidFill>
                <a:effectLst/>
                <a:uLnTx/>
                <a:uFillTx/>
                <a:latin typeface="Calibri"/>
                <a:ea typeface="+mn-ea"/>
                <a:cs typeface="Calibri"/>
              </a:rPr>
              <a:t>Réservation sur </a:t>
            </a:r>
            <a:r>
              <a:rPr kumimoji="0" lang="en-US" sz="1400" b="1" i="0" u="none" strike="noStrike" kern="1200" cap="none" spc="0" normalizeH="0" baseline="0" noProof="0" err="1">
                <a:ln>
                  <a:noFill/>
                </a:ln>
                <a:solidFill>
                  <a:srgbClr val="2F4059"/>
                </a:solidFill>
                <a:effectLst/>
                <a:uLnTx/>
                <a:uFillTx/>
                <a:latin typeface="Calibri"/>
                <a:ea typeface="+mn-ea"/>
                <a:cs typeface="Calibri"/>
              </a:rPr>
              <a:t>demande</a:t>
            </a:r>
            <a:r>
              <a:rPr kumimoji="0" lang="en-US" sz="1400" b="1" i="0" u="none" strike="noStrike" kern="1200" cap="none" spc="0" normalizeH="0" baseline="0" noProof="0">
                <a:ln>
                  <a:noFill/>
                </a:ln>
                <a:solidFill>
                  <a:srgbClr val="2F4059"/>
                </a:solidFill>
                <a:effectLst/>
                <a:uLnTx/>
                <a:uFillTx/>
                <a:latin typeface="Calibri"/>
                <a:ea typeface="+mn-ea"/>
                <a:cs typeface="Calibri"/>
              </a:rPr>
              <a:t>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F4059"/>
                </a:solidFill>
                <a:effectLst/>
                <a:uLnTx/>
                <a:uFillTx/>
                <a:latin typeface="Calibri"/>
                <a:ea typeface="Roboto"/>
                <a:cs typeface="Calibri"/>
                <a:hlinkClick r:id="rId2"/>
              </a:rPr>
              <a:t>fcroizet@chimie-grandest.fr</a:t>
            </a:r>
            <a:endParaRPr kumimoji="0" lang="fr-FR" sz="1800" b="0" i="0" u="none" strike="noStrike" kern="1200" cap="none" spc="0" normalizeH="0" baseline="0" noProof="0">
              <a:ln>
                <a:noFill/>
              </a:ln>
              <a:solidFill>
                <a:srgbClr val="425167"/>
              </a:solidFill>
              <a:effectLst/>
              <a:uLnTx/>
              <a:uFillTx/>
              <a:latin typeface="Georgia" panose="020405020504050203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2F4059"/>
              </a:solidFill>
              <a:effectLst/>
              <a:uLnTx/>
              <a:uFillTx/>
              <a:latin typeface="Calibri"/>
              <a:ea typeface="+mn-ea"/>
              <a:cs typeface="Calibri"/>
            </a:endParaRPr>
          </a:p>
        </p:txBody>
      </p:sp>
      <p:pic>
        <p:nvPicPr>
          <p:cNvPr id="3" name="Image 2">
            <a:extLst>
              <a:ext uri="{FF2B5EF4-FFF2-40B4-BE49-F238E27FC236}">
                <a16:creationId xmlns:a16="http://schemas.microsoft.com/office/drawing/2014/main" id="{24CFDFCC-1AB2-4673-256B-8DE1641B86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88237"/>
            <a:ext cx="6034430" cy="2221126"/>
          </a:xfrm>
          <a:prstGeom prst="rect">
            <a:avLst/>
          </a:prstGeom>
        </p:spPr>
      </p:pic>
      <p:pic>
        <p:nvPicPr>
          <p:cNvPr id="5" name="Image 4">
            <a:extLst>
              <a:ext uri="{FF2B5EF4-FFF2-40B4-BE49-F238E27FC236}">
                <a16:creationId xmlns:a16="http://schemas.microsoft.com/office/drawing/2014/main" id="{82E5AA7D-3FBE-BF0C-0837-B7234131985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56486" y="2677296"/>
            <a:ext cx="6322542" cy="2332729"/>
          </a:xfrm>
          <a:prstGeom prst="rect">
            <a:avLst/>
          </a:prstGeom>
        </p:spPr>
      </p:pic>
    </p:spTree>
    <p:extLst>
      <p:ext uri="{BB962C8B-B14F-4D97-AF65-F5344CB8AC3E}">
        <p14:creationId xmlns:p14="http://schemas.microsoft.com/office/powerpoint/2010/main" val="34845119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ACC82">
            <a:alpha val="20000"/>
          </a:srgbClr>
        </a:solidFill>
        <a:effectLst/>
      </p:bgPr>
    </p:bg>
    <p:spTree>
      <p:nvGrpSpPr>
        <p:cNvPr id="1" name=""/>
        <p:cNvGrpSpPr/>
        <p:nvPr/>
      </p:nvGrpSpPr>
      <p:grpSpPr>
        <a:xfrm>
          <a:off x="0" y="0"/>
          <a:ext cx="0" cy="0"/>
          <a:chOff x="0" y="0"/>
          <a:chExt cx="0" cy="0"/>
        </a:xfrm>
      </p:grpSpPr>
      <p:sp>
        <p:nvSpPr>
          <p:cNvPr id="6" name="Titre 3">
            <a:extLst>
              <a:ext uri="{FF2B5EF4-FFF2-40B4-BE49-F238E27FC236}">
                <a16:creationId xmlns:a16="http://schemas.microsoft.com/office/drawing/2014/main" id="{CAD7DE3A-5495-46A2-AF76-DAED9B8E39BA}"/>
              </a:ext>
            </a:extLst>
          </p:cNvPr>
          <p:cNvSpPr>
            <a:spLocks noGrp="1"/>
          </p:cNvSpPr>
          <p:nvPr>
            <p:ph type="title"/>
          </p:nvPr>
        </p:nvSpPr>
        <p:spPr>
          <a:xfrm>
            <a:off x="975187" y="501253"/>
            <a:ext cx="7196244" cy="506942"/>
          </a:xfrm>
        </p:spPr>
        <p:txBody>
          <a:bodyPr/>
          <a:lstStyle/>
          <a:p>
            <a:pPr algn="ctr"/>
            <a:r>
              <a:rPr lang="fr-FR" sz="2500">
                <a:latin typeface="Calibri"/>
                <a:cs typeface="Calibri"/>
              </a:rPr>
              <a:t>Secteur Chimie </a:t>
            </a:r>
            <a:br>
              <a:rPr lang="fr-FR" sz="2500">
                <a:latin typeface="Calibri"/>
                <a:cs typeface="Calibri"/>
              </a:rPr>
            </a:br>
            <a:r>
              <a:rPr lang="fr-FR" sz="2500">
                <a:latin typeface="Calibri"/>
                <a:cs typeface="Calibri"/>
              </a:rPr>
              <a:t>en Grand-Est</a:t>
            </a:r>
            <a:endParaRPr lang="fr-FR" sz="2500">
              <a:cs typeface="Calibri"/>
            </a:endParaRPr>
          </a:p>
          <a:p>
            <a:endParaRPr lang="fr-FR" sz="2400" b="0">
              <a:latin typeface="Roboto" panose="02000000000000000000"/>
            </a:endParaRPr>
          </a:p>
          <a:p>
            <a:endParaRPr lang="fr-FR" sz="2400">
              <a:latin typeface="Roboto" panose="02000000000000000000"/>
            </a:endParaRPr>
          </a:p>
        </p:txBody>
      </p:sp>
      <p:sp>
        <p:nvSpPr>
          <p:cNvPr id="4" name="ZoneTexte 3">
            <a:extLst>
              <a:ext uri="{FF2B5EF4-FFF2-40B4-BE49-F238E27FC236}">
                <a16:creationId xmlns:a16="http://schemas.microsoft.com/office/drawing/2014/main" id="{287404A5-B80B-4AE8-B43B-3DED90EA0EDB}"/>
              </a:ext>
            </a:extLst>
          </p:cNvPr>
          <p:cNvSpPr txBox="1"/>
          <p:nvPr/>
        </p:nvSpPr>
        <p:spPr>
          <a:xfrm>
            <a:off x="2840567" y="4164169"/>
            <a:ext cx="3476978" cy="646331"/>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400" b="1" err="1">
                <a:solidFill>
                  <a:srgbClr val="2F4059"/>
                </a:solidFill>
                <a:latin typeface="Calibri"/>
                <a:cs typeface="Calibri"/>
              </a:rPr>
              <a:t>Réservation</a:t>
            </a:r>
            <a:r>
              <a:rPr lang="en-US" sz="1400" b="1">
                <a:solidFill>
                  <a:srgbClr val="2F4059"/>
                </a:solidFill>
                <a:latin typeface="Calibri"/>
                <a:cs typeface="Calibri"/>
              </a:rPr>
              <a:t> sur </a:t>
            </a:r>
            <a:r>
              <a:rPr lang="en-US" sz="1400" b="1" err="1">
                <a:solidFill>
                  <a:srgbClr val="2F4059"/>
                </a:solidFill>
                <a:latin typeface="Calibri"/>
                <a:cs typeface="Calibri"/>
              </a:rPr>
              <a:t>demande</a:t>
            </a:r>
            <a:r>
              <a:rPr lang="en-US" sz="1400" b="1">
                <a:solidFill>
                  <a:srgbClr val="2F4059"/>
                </a:solidFill>
                <a:latin typeface="Calibri"/>
                <a:cs typeface="Calibri"/>
              </a:rPr>
              <a:t> : </a:t>
            </a:r>
          </a:p>
          <a:p>
            <a:pPr algn="ctr"/>
            <a:r>
              <a:rPr lang="en-US" sz="1400" b="1">
                <a:solidFill>
                  <a:srgbClr val="2F4059"/>
                </a:solidFill>
                <a:latin typeface="Calibri"/>
                <a:ea typeface="Roboto"/>
                <a:cs typeface="Calibri"/>
                <a:hlinkClick r:id="rId2"/>
              </a:rPr>
              <a:t>fcroizet@chimie-grandest.fr</a:t>
            </a:r>
            <a:endParaRPr lang="fr-FR"/>
          </a:p>
          <a:p>
            <a:pPr algn="ctr"/>
            <a:endParaRPr lang="en-US" sz="1400" b="1">
              <a:solidFill>
                <a:srgbClr val="2F4059"/>
              </a:solidFill>
              <a:latin typeface="Calibri"/>
              <a:cs typeface="Calibri"/>
            </a:endParaRPr>
          </a:p>
        </p:txBody>
      </p:sp>
      <p:pic>
        <p:nvPicPr>
          <p:cNvPr id="3" name="Image 2">
            <a:extLst>
              <a:ext uri="{FF2B5EF4-FFF2-40B4-BE49-F238E27FC236}">
                <a16:creationId xmlns:a16="http://schemas.microsoft.com/office/drawing/2014/main" id="{AF0D1B08-4813-2A2B-A059-D1AF4ECB2E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58368" y="870251"/>
            <a:ext cx="4427263" cy="3293918"/>
          </a:xfrm>
          <a:prstGeom prst="rect">
            <a:avLst/>
          </a:prstGeom>
        </p:spPr>
      </p:pic>
    </p:spTree>
    <p:extLst>
      <p:ext uri="{BB962C8B-B14F-4D97-AF65-F5344CB8AC3E}">
        <p14:creationId xmlns:p14="http://schemas.microsoft.com/office/powerpoint/2010/main" val="37429033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C6CB0938-7775-BB40-870C-ECA873CF95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re 1">
            <a:extLst>
              <a:ext uri="{FF2B5EF4-FFF2-40B4-BE49-F238E27FC236}">
                <a16:creationId xmlns:a16="http://schemas.microsoft.com/office/drawing/2014/main" id="{CABD0581-C544-3B41-B08C-D8F409FA8C4D}"/>
              </a:ext>
            </a:extLst>
          </p:cNvPr>
          <p:cNvSpPr>
            <a:spLocks noGrp="1"/>
          </p:cNvSpPr>
          <p:nvPr>
            <p:ph type="title"/>
          </p:nvPr>
        </p:nvSpPr>
        <p:spPr/>
        <p:txBody>
          <a:bodyPr/>
          <a:lstStyle/>
          <a:p>
            <a:r>
              <a:rPr lang="fr-FR">
                <a:latin typeface="Roboto Thin" pitchFamily="2" charset="0"/>
                <a:ea typeface="Roboto Thin" pitchFamily="2" charset="0"/>
              </a:rPr>
              <a:t>CRÉER</a:t>
            </a:r>
            <a:br>
              <a:rPr lang="fr-FR">
                <a:latin typeface="Roboto Thin" pitchFamily="2" charset="0"/>
                <a:ea typeface="Roboto Thin" pitchFamily="2" charset="0"/>
              </a:rPr>
            </a:br>
            <a:r>
              <a:rPr lang="fr-FR">
                <a:latin typeface="Roboto" panose="02000000000000000000" pitchFamily="2" charset="0"/>
                <a:ea typeface="Roboto" panose="02000000000000000000" pitchFamily="2" charset="0"/>
              </a:rPr>
              <a:t>RÉVÉLER</a:t>
            </a:r>
            <a:br>
              <a:rPr lang="fr-FR">
                <a:latin typeface="Roboto Thin" pitchFamily="2" charset="0"/>
                <a:ea typeface="Roboto Thin" pitchFamily="2" charset="0"/>
              </a:rPr>
            </a:br>
            <a:r>
              <a:rPr lang="fr-FR" b="1">
                <a:latin typeface="Roboto" panose="02000000000000000000" pitchFamily="2" charset="0"/>
                <a:ea typeface="Roboto" panose="02000000000000000000" pitchFamily="2" charset="0"/>
              </a:rPr>
              <a:t>PARTAGER</a:t>
            </a:r>
          </a:p>
        </p:txBody>
      </p:sp>
      <p:cxnSp>
        <p:nvCxnSpPr>
          <p:cNvPr id="6" name="Connecteur droit 5">
            <a:extLst>
              <a:ext uri="{FF2B5EF4-FFF2-40B4-BE49-F238E27FC236}">
                <a16:creationId xmlns:a16="http://schemas.microsoft.com/office/drawing/2014/main" id="{7FABAE03-7DB9-E342-A7A5-56E3E941B828}"/>
              </a:ext>
            </a:extLst>
          </p:cNvPr>
          <p:cNvCxnSpPr>
            <a:cxnSpLocks/>
          </p:cNvCxnSpPr>
          <p:nvPr/>
        </p:nvCxnSpPr>
        <p:spPr>
          <a:xfrm flipV="1">
            <a:off x="3707904" y="-164554"/>
            <a:ext cx="2584814" cy="2584814"/>
          </a:xfrm>
          <a:prstGeom prst="line">
            <a:avLst/>
          </a:prstGeom>
          <a:ln w="19050">
            <a:solidFill>
              <a:srgbClr val="0ACC82"/>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58C2BEF-4479-BB42-8E13-A2046C37B522}"/>
              </a:ext>
            </a:extLst>
          </p:cNvPr>
          <p:cNvSpPr/>
          <p:nvPr/>
        </p:nvSpPr>
        <p:spPr>
          <a:xfrm>
            <a:off x="0" y="4155926"/>
            <a:ext cx="9144000" cy="987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08F857EE-2312-014A-A8C3-99CCA45F95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56377" y="4263937"/>
            <a:ext cx="1008112" cy="749623"/>
          </a:xfrm>
          <a:prstGeom prst="rect">
            <a:avLst/>
          </a:prstGeom>
        </p:spPr>
      </p:pic>
      <p:grpSp>
        <p:nvGrpSpPr>
          <p:cNvPr id="12" name="Groupe 11">
            <a:extLst>
              <a:ext uri="{FF2B5EF4-FFF2-40B4-BE49-F238E27FC236}">
                <a16:creationId xmlns:a16="http://schemas.microsoft.com/office/drawing/2014/main" id="{D07A7502-1931-D04D-8271-85E1F2F6FC74}"/>
              </a:ext>
            </a:extLst>
          </p:cNvPr>
          <p:cNvGrpSpPr/>
          <p:nvPr/>
        </p:nvGrpSpPr>
        <p:grpSpPr>
          <a:xfrm>
            <a:off x="539552" y="4227934"/>
            <a:ext cx="1728192" cy="500137"/>
            <a:chOff x="539552" y="4270325"/>
            <a:chExt cx="1728192" cy="500137"/>
          </a:xfrm>
        </p:grpSpPr>
        <p:sp>
          <p:nvSpPr>
            <p:cNvPr id="8" name="ZoneTexte 7">
              <a:extLst>
                <a:ext uri="{FF2B5EF4-FFF2-40B4-BE49-F238E27FC236}">
                  <a16:creationId xmlns:a16="http://schemas.microsoft.com/office/drawing/2014/main" id="{BA6379E6-E649-1147-AEAC-4F8482D7DBB5}"/>
                </a:ext>
              </a:extLst>
            </p:cNvPr>
            <p:cNvSpPr txBox="1"/>
            <p:nvPr/>
          </p:nvSpPr>
          <p:spPr>
            <a:xfrm>
              <a:off x="539552" y="4270325"/>
              <a:ext cx="1728192" cy="500137"/>
            </a:xfrm>
            <a:prstGeom prst="rect">
              <a:avLst/>
            </a:prstGeom>
            <a:noFill/>
          </p:spPr>
          <p:txBody>
            <a:bodyPr wrap="square" rtlCol="0">
              <a:spAutoFit/>
            </a:bodyPr>
            <a:lstStyle/>
            <a:p>
              <a:pPr>
                <a:spcAft>
                  <a:spcPts val="300"/>
                </a:spcAft>
              </a:pPr>
              <a:r>
                <a:rPr lang="fr-FR" sz="1200" b="1">
                  <a:solidFill>
                    <a:srgbClr val="233287"/>
                  </a:solidFill>
                  <a:latin typeface="Roboto" panose="02000000000000000000" pitchFamily="2" charset="0"/>
                  <a:ea typeface="Roboto" panose="02000000000000000000" pitchFamily="2" charset="0"/>
                </a:rPr>
                <a:t>     @</a:t>
              </a:r>
              <a:r>
                <a:rPr lang="fr-FR" sz="1200" b="1" err="1">
                  <a:solidFill>
                    <a:srgbClr val="233287"/>
                  </a:solidFill>
                  <a:latin typeface="Roboto" panose="02000000000000000000" pitchFamily="2" charset="0"/>
                  <a:ea typeface="Roboto" panose="02000000000000000000" pitchFamily="2" charset="0"/>
                </a:rPr>
                <a:t>francechimie</a:t>
              </a:r>
              <a:endParaRPr lang="fr-FR" sz="1200" b="1">
                <a:solidFill>
                  <a:srgbClr val="233287"/>
                </a:solidFill>
                <a:latin typeface="Roboto" panose="02000000000000000000" pitchFamily="2" charset="0"/>
                <a:ea typeface="Roboto" panose="02000000000000000000" pitchFamily="2" charset="0"/>
              </a:endParaRPr>
            </a:p>
            <a:p>
              <a:pPr>
                <a:spcAft>
                  <a:spcPts val="300"/>
                </a:spcAft>
              </a:pPr>
              <a:r>
                <a:rPr lang="fr-FR" sz="1200" b="1" err="1">
                  <a:solidFill>
                    <a:srgbClr val="233287"/>
                  </a:solidFill>
                  <a:latin typeface="Roboto" panose="02000000000000000000" pitchFamily="2" charset="0"/>
                  <a:ea typeface="Roboto" panose="02000000000000000000" pitchFamily="2" charset="0"/>
                </a:rPr>
                <a:t>www.francechimie.fr</a:t>
              </a:r>
              <a:endParaRPr lang="fr-FR" sz="1200" b="1">
                <a:solidFill>
                  <a:srgbClr val="233287"/>
                </a:solidFill>
                <a:latin typeface="Roboto" panose="02000000000000000000" pitchFamily="2" charset="0"/>
                <a:ea typeface="Roboto" panose="02000000000000000000" pitchFamily="2" charset="0"/>
              </a:endParaRPr>
            </a:p>
          </p:txBody>
        </p:sp>
        <p:pic>
          <p:nvPicPr>
            <p:cNvPr id="11" name="Image 10">
              <a:extLst>
                <a:ext uri="{FF2B5EF4-FFF2-40B4-BE49-F238E27FC236}">
                  <a16:creationId xmlns:a16="http://schemas.microsoft.com/office/drawing/2014/main" id="{0ECBD0D9-4AF6-A540-993A-3FC5502602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8650" y="4362065"/>
              <a:ext cx="152400" cy="127000"/>
            </a:xfrm>
            <a:prstGeom prst="rect">
              <a:avLst/>
            </a:prstGeom>
          </p:spPr>
        </p:pic>
      </p:grpSp>
      <p:pic>
        <p:nvPicPr>
          <p:cNvPr id="13" name="Image 12">
            <a:extLst>
              <a:ext uri="{FF2B5EF4-FFF2-40B4-BE49-F238E27FC236}">
                <a16:creationId xmlns:a16="http://schemas.microsoft.com/office/drawing/2014/main" id="{1D16E440-B87D-EA44-A754-D94139F948C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8852" y="4761731"/>
            <a:ext cx="1308100" cy="215900"/>
          </a:xfrm>
          <a:prstGeom prst="rect">
            <a:avLst/>
          </a:prstGeom>
        </p:spPr>
      </p:pic>
      <p:pic>
        <p:nvPicPr>
          <p:cNvPr id="9" name="Image 8">
            <a:extLst>
              <a:ext uri="{FF2B5EF4-FFF2-40B4-BE49-F238E27FC236}">
                <a16:creationId xmlns:a16="http://schemas.microsoft.com/office/drawing/2014/main" id="{32268A34-CEED-864A-AD11-81AE2FF31A6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09256" y="4319674"/>
            <a:ext cx="324592" cy="657957"/>
          </a:xfrm>
          <a:prstGeom prst="rect">
            <a:avLst/>
          </a:prstGeom>
        </p:spPr>
      </p:pic>
      <p:sp>
        <p:nvSpPr>
          <p:cNvPr id="15" name="ZoneTexte 14">
            <a:extLst>
              <a:ext uri="{FF2B5EF4-FFF2-40B4-BE49-F238E27FC236}">
                <a16:creationId xmlns:a16="http://schemas.microsoft.com/office/drawing/2014/main" id="{10A7FA78-AD42-4210-8747-8EBB236578EA}"/>
              </a:ext>
            </a:extLst>
          </p:cNvPr>
          <p:cNvSpPr txBox="1"/>
          <p:nvPr/>
        </p:nvSpPr>
        <p:spPr>
          <a:xfrm>
            <a:off x="5250711" y="2566017"/>
            <a:ext cx="3594021" cy="1384995"/>
          </a:xfrm>
          <a:prstGeom prst="rect">
            <a:avLst/>
          </a:prstGeom>
          <a:solidFill>
            <a:schemeClr val="bg1"/>
          </a:solidFill>
        </p:spPr>
        <p:txBody>
          <a:bodyPr wrap="square" lIns="91440" tIns="45720" rIns="91440" bIns="45720" anchor="t">
            <a:spAutoFit/>
          </a:bodyPr>
          <a:lstStyle/>
          <a:p>
            <a:pPr algn="ctr" eaLnBrk="0" fontAlgn="base" hangingPunct="0">
              <a:spcBef>
                <a:spcPct val="0"/>
              </a:spcBef>
              <a:spcAft>
                <a:spcPct val="0"/>
              </a:spcAft>
            </a:pPr>
            <a:r>
              <a:rPr kumimoji="0" lang="fr-FR" altLang="fr-FR" sz="1000" b="1" i="0" u="sng" strike="noStrike" cap="none" normalizeH="0" baseline="0">
                <a:ln>
                  <a:noFill/>
                </a:ln>
                <a:solidFill>
                  <a:srgbClr val="233287"/>
                </a:solidFill>
                <a:effectLst/>
                <a:latin typeface="Calibri" panose="020F0502020204030204" pitchFamily="34" charset="0"/>
                <a:cs typeface="Calibri" panose="020F0502020204030204" pitchFamily="34" charset="0"/>
              </a:rPr>
              <a:t>Vos contacts France Chimie Grand Est</a:t>
            </a:r>
          </a:p>
          <a:p>
            <a:pPr algn="ctr" eaLnBrk="0" fontAlgn="base" hangingPunct="0">
              <a:spcBef>
                <a:spcPct val="0"/>
              </a:spcBef>
              <a:spcAft>
                <a:spcPct val="0"/>
              </a:spcAft>
            </a:pPr>
            <a:endParaRPr kumimoji="0" lang="fr-FR" altLang="fr-FR" sz="400" b="1" i="0" u="none" strike="noStrike" cap="none" normalizeH="0" baseline="0">
              <a:ln>
                <a:noFill/>
              </a:ln>
              <a:solidFill>
                <a:srgbClr val="0ACC82"/>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000" b="1" i="0" u="none" strike="noStrike" cap="none" normalizeH="0" baseline="0">
                <a:ln>
                  <a:noFill/>
                </a:ln>
                <a:solidFill>
                  <a:srgbClr val="233287"/>
                </a:solidFill>
                <a:effectLst/>
                <a:latin typeface="Calibri" panose="020F0502020204030204" pitchFamily="34" charset="0"/>
                <a:cs typeface="Calibri" panose="020F0502020204030204" pitchFamily="34" charset="0"/>
              </a:rPr>
              <a:t>Frédérique Croizet</a:t>
            </a:r>
            <a:endParaRPr kumimoji="0" lang="fr-FR" altLang="fr-FR" sz="1000" b="0" i="0" u="none" strike="noStrike" cap="none" normalizeH="0" baseline="0">
              <a:ln>
                <a:noFill/>
              </a:ln>
              <a:solidFill>
                <a:srgbClr val="233287"/>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a:ln>
                  <a:noFill/>
                </a:ln>
                <a:solidFill>
                  <a:srgbClr val="233287"/>
                </a:solidFill>
                <a:effectLst/>
                <a:latin typeface="Calibri" panose="020F0502020204030204" pitchFamily="34" charset="0"/>
                <a:cs typeface="Calibri" panose="020F0502020204030204" pitchFamily="34" charset="0"/>
              </a:rPr>
              <a:t>Responsable Communication</a:t>
            </a:r>
            <a:endParaRPr kumimoji="0" lang="fr-FR" altLang="fr-FR" sz="10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nl-BE" altLang="fr-FR" sz="1000">
                <a:solidFill>
                  <a:srgbClr val="7F7F7F"/>
                </a:solidFill>
                <a:latin typeface="Calibri" panose="020F0502020204030204" pitchFamily="34" charset="0"/>
                <a:cs typeface="Calibri" panose="020F0502020204030204" pitchFamily="34" charset="0"/>
                <a:hlinkClick r:id="rId7"/>
              </a:rPr>
              <a:t>fcroizet@chimie-grandest.fr</a:t>
            </a:r>
            <a:r>
              <a:rPr lang="nl-BE" altLang="fr-FR" sz="1000">
                <a:solidFill>
                  <a:srgbClr val="7F7F7F"/>
                </a:solidFill>
                <a:latin typeface="Calibri" panose="020F0502020204030204" pitchFamily="34" charset="0"/>
                <a:cs typeface="Calibri" panose="020F050202020403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nl-BE" altLang="fr-FR" sz="10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000" b="1" i="0" u="none" strike="noStrike" cap="none" normalizeH="0" baseline="0">
                <a:ln>
                  <a:noFill/>
                </a:ln>
                <a:solidFill>
                  <a:srgbClr val="233287"/>
                </a:solidFill>
                <a:effectLst/>
                <a:latin typeface="Calibri" panose="020F0502020204030204" pitchFamily="34" charset="0"/>
                <a:cs typeface="Calibri" panose="020F0502020204030204" pitchFamily="34" charset="0"/>
              </a:rPr>
              <a:t>Sabine Alonzi</a:t>
            </a:r>
            <a:endParaRPr kumimoji="0" lang="fr-FR" altLang="fr-FR" sz="1000" b="0" i="0" u="none" strike="noStrike" cap="none" normalizeH="0" baseline="0">
              <a:ln>
                <a:noFill/>
              </a:ln>
              <a:solidFill>
                <a:srgbClr val="233287"/>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a:ln>
                  <a:noFill/>
                </a:ln>
                <a:solidFill>
                  <a:srgbClr val="233287"/>
                </a:solidFill>
                <a:effectLst/>
                <a:latin typeface="Calibri" panose="020F0502020204030204" pitchFamily="34" charset="0"/>
                <a:cs typeface="Calibri" panose="020F0502020204030204" pitchFamily="34" charset="0"/>
              </a:rPr>
              <a:t>Responsable emploi formation</a:t>
            </a:r>
          </a:p>
          <a:p>
            <a:pPr marL="0" marR="0" lvl="0" indent="0" algn="ctr" defTabSz="914400" rtl="0" eaLnBrk="0" fontAlgn="base" latinLnBrk="0" hangingPunct="0">
              <a:lnSpc>
                <a:spcPct val="100000"/>
              </a:lnSpc>
              <a:spcBef>
                <a:spcPct val="0"/>
              </a:spcBef>
              <a:spcAft>
                <a:spcPct val="0"/>
              </a:spcAft>
              <a:buClrTx/>
              <a:buSzTx/>
              <a:buFontTx/>
              <a:buNone/>
              <a:tabLst/>
            </a:pPr>
            <a:r>
              <a:rPr lang="nl-BE" altLang="fr-FR" sz="1000">
                <a:solidFill>
                  <a:srgbClr val="7F7F7F"/>
                </a:solidFill>
                <a:latin typeface="Calibri" panose="020F0502020204030204" pitchFamily="34" charset="0"/>
                <a:cs typeface="Calibri" panose="020F0502020204030204" pitchFamily="34" charset="0"/>
                <a:hlinkClick r:id="rId8"/>
              </a:rPr>
              <a:t>salonzi@chimie-grandest.fr</a:t>
            </a:r>
            <a:r>
              <a:rPr lang="nl-BE" altLang="fr-FR" sz="1000">
                <a:solidFill>
                  <a:srgbClr val="7F7F7F"/>
                </a:solidFill>
                <a:latin typeface="Calibri" panose="020F0502020204030204" pitchFamily="34" charset="0"/>
                <a:cs typeface="Calibri" panose="020F0502020204030204" pitchFamily="34" charset="0"/>
              </a:rPr>
              <a:t> </a:t>
            </a:r>
            <a:endParaRPr kumimoji="0" lang="nl-BE" altLang="fr-FR" sz="10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pic>
        <p:nvPicPr>
          <p:cNvPr id="16" name="Image 5">
            <a:extLst>
              <a:ext uri="{FF2B5EF4-FFF2-40B4-BE49-F238E27FC236}">
                <a16:creationId xmlns:a16="http://schemas.microsoft.com/office/drawing/2014/main" id="{9BE5792F-8E26-4B99-B635-D9672877BA7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76597" y="4314897"/>
            <a:ext cx="691053" cy="698663"/>
          </a:xfrm>
          <a:prstGeom prst="rect">
            <a:avLst/>
          </a:prstGeom>
        </p:spPr>
      </p:pic>
      <p:pic>
        <p:nvPicPr>
          <p:cNvPr id="17" name="Picture 2" descr="Prix Pierre Potier des Lycéens : Appel à mobilisation - France Chimie  Normandie">
            <a:extLst>
              <a:ext uri="{FF2B5EF4-FFF2-40B4-BE49-F238E27FC236}">
                <a16:creationId xmlns:a16="http://schemas.microsoft.com/office/drawing/2014/main" id="{A54BB8B9-A954-4E60-8E05-28114439E49F}"/>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709060" y="4335829"/>
            <a:ext cx="957429" cy="677731"/>
          </a:xfrm>
          <a:prstGeom prst="rect">
            <a:avLst/>
          </a:prstGeom>
          <a:extLst>
            <a:ext uri="{909E8E84-426E-40DD-AFC4-6F175D3DCCD1}">
              <a14:hiddenFill xmlns:a14="http://schemas.microsoft.com/office/drawing/2010/main">
                <a:solidFill>
                  <a:srgbClr val="FFFFFF"/>
                </a:solidFill>
              </a14:hiddenFill>
            </a:ext>
          </a:extLst>
        </p:spPr>
      </p:pic>
      <p:pic>
        <p:nvPicPr>
          <p:cNvPr id="18" name="Picture 4" descr="Accueil - Olympiades de la Chimie - Olympiades de la Chimie">
            <a:extLst>
              <a:ext uri="{FF2B5EF4-FFF2-40B4-BE49-F238E27FC236}">
                <a16:creationId xmlns:a16="http://schemas.microsoft.com/office/drawing/2014/main" id="{B6AA8E93-AFC2-4D52-A4C2-59FF47F24989}"/>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385040" y="4362412"/>
            <a:ext cx="1177117" cy="552671"/>
          </a:xfrm>
          <a:prstGeom prst="rect">
            <a:avLst/>
          </a:prstGeom>
          <a:extLst>
            <a:ext uri="{909E8E84-426E-40DD-AFC4-6F175D3DCCD1}">
              <a14:hiddenFill xmlns:a14="http://schemas.microsoft.com/office/drawing/2010/main">
                <a:solidFill>
                  <a:srgbClr val="FFFFFF"/>
                </a:solidFill>
              </a14:hiddenFill>
            </a:ext>
          </a:extLst>
        </p:spPr>
      </p:pic>
      <p:pic>
        <p:nvPicPr>
          <p:cNvPr id="14" name="Image 13">
            <a:extLst>
              <a:ext uri="{FF2B5EF4-FFF2-40B4-BE49-F238E27FC236}">
                <a16:creationId xmlns:a16="http://schemas.microsoft.com/office/drawing/2014/main" id="{CA0F43B1-8605-A6A7-60F2-1F1B3FB47DC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567650" y="4272787"/>
            <a:ext cx="1462095" cy="863442"/>
          </a:xfrm>
          <a:prstGeom prst="rect">
            <a:avLst/>
          </a:prstGeom>
        </p:spPr>
      </p:pic>
    </p:spTree>
    <p:extLst>
      <p:ext uri="{BB962C8B-B14F-4D97-AF65-F5344CB8AC3E}">
        <p14:creationId xmlns:p14="http://schemas.microsoft.com/office/powerpoint/2010/main" val="4154423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0C0">
            <a:alpha val="20000"/>
          </a:srgbClr>
        </a:solidFill>
        <a:effectLst/>
      </p:bgPr>
    </p:bg>
    <p:spTree>
      <p:nvGrpSpPr>
        <p:cNvPr id="1" name=""/>
        <p:cNvGrpSpPr/>
        <p:nvPr/>
      </p:nvGrpSpPr>
      <p:grpSpPr>
        <a:xfrm>
          <a:off x="0" y="0"/>
          <a:ext cx="0" cy="0"/>
          <a:chOff x="0" y="0"/>
          <a:chExt cx="0" cy="0"/>
        </a:xfrm>
      </p:grpSpPr>
      <p:sp>
        <p:nvSpPr>
          <p:cNvPr id="6" name="Titre 5"/>
          <p:cNvSpPr>
            <a:spLocks noGrp="1"/>
          </p:cNvSpPr>
          <p:nvPr>
            <p:ph type="title"/>
          </p:nvPr>
        </p:nvSpPr>
        <p:spPr>
          <a:xfrm>
            <a:off x="628650" y="1203598"/>
            <a:ext cx="8215640" cy="1368152"/>
          </a:xfrm>
        </p:spPr>
        <p:txBody>
          <a:bodyPr/>
          <a:lstStyle/>
          <a:p>
            <a:r>
              <a:rPr lang="fr-FR" b="1">
                <a:solidFill>
                  <a:srgbClr val="233287"/>
                </a:solidFill>
                <a:latin typeface="Calibri"/>
                <a:cs typeface="Calibri"/>
              </a:rPr>
              <a:t>Opérations Métiers</a:t>
            </a:r>
            <a:br>
              <a:rPr lang="fr-FR" b="1">
                <a:solidFill>
                  <a:srgbClr val="233287"/>
                </a:solidFill>
                <a:latin typeface="Calibri"/>
                <a:cs typeface="Calibri"/>
              </a:rPr>
            </a:br>
            <a:r>
              <a:rPr lang="fr-FR" b="1">
                <a:solidFill>
                  <a:srgbClr val="233287"/>
                </a:solidFill>
                <a:latin typeface="Calibri"/>
                <a:cs typeface="Calibri"/>
              </a:rPr>
              <a:t>et Animations Chimie</a:t>
            </a:r>
            <a:endParaRPr lang="fr-FR">
              <a:solidFill>
                <a:srgbClr val="233287"/>
              </a:solidFill>
              <a:latin typeface="Calibri"/>
              <a:cs typeface="Calibri"/>
            </a:endParaRPr>
          </a:p>
        </p:txBody>
      </p:sp>
      <p:sp>
        <p:nvSpPr>
          <p:cNvPr id="7" name="Espace réservé du texte 6"/>
          <p:cNvSpPr>
            <a:spLocks noGrp="1"/>
          </p:cNvSpPr>
          <p:nvPr>
            <p:ph type="body" sz="quarter" idx="10"/>
          </p:nvPr>
        </p:nvSpPr>
        <p:spPr>
          <a:xfrm>
            <a:off x="628650" y="2787651"/>
            <a:ext cx="5307605" cy="1735112"/>
          </a:xfrm>
        </p:spPr>
        <p:txBody>
          <a:bodyPr lIns="0" tIns="0" rIns="0" bIns="0" anchor="t"/>
          <a:lstStyle/>
          <a:p>
            <a:r>
              <a:rPr lang="fr-FR">
                <a:latin typeface="Calibri"/>
                <a:cs typeface="Calibri"/>
              </a:rPr>
              <a:t>A DISPOSITION DES ENSEIGNANTS</a:t>
            </a:r>
          </a:p>
          <a:p>
            <a:endParaRPr lang="fr-FR">
              <a:latin typeface="Calibri"/>
              <a:cs typeface="Calibri"/>
            </a:endParaRPr>
          </a:p>
          <a:p>
            <a:endParaRPr lang="fr-FR">
              <a:latin typeface="Calibri"/>
              <a:cs typeface="Calibri"/>
            </a:endParaRPr>
          </a:p>
          <a:p>
            <a:endParaRPr lang="fr-FR">
              <a:latin typeface="Calibri"/>
              <a:cs typeface="Calibri"/>
            </a:endParaRPr>
          </a:p>
          <a:p>
            <a:endParaRPr lang="fr-FR" b="0">
              <a:latin typeface="Calibri"/>
              <a:cs typeface="Calibri"/>
            </a:endParaRPr>
          </a:p>
          <a:p>
            <a:r>
              <a:rPr lang="fr-FR" b="0">
                <a:latin typeface="Calibri"/>
                <a:cs typeface="Calibri"/>
              </a:rPr>
              <a:t>Edition 2023</a:t>
            </a:r>
            <a:endParaRPr lang="fr-FR">
              <a:latin typeface="Calibri"/>
              <a:cs typeface="Calibri"/>
            </a:endParaRPr>
          </a:p>
          <a:p>
            <a:endParaRPr lang="fr-FR" b="0">
              <a:latin typeface="Calibri"/>
              <a:cs typeface="Calibri"/>
            </a:endParaRPr>
          </a:p>
          <a:p>
            <a:endParaRPr lang="fr-FR">
              <a:latin typeface="Calibri"/>
              <a:cs typeface="Calibri"/>
            </a:endParaRPr>
          </a:p>
        </p:txBody>
      </p:sp>
      <p:pic>
        <p:nvPicPr>
          <p:cNvPr id="9" name="Image 4">
            <a:extLst>
              <a:ext uri="{FF2B5EF4-FFF2-40B4-BE49-F238E27FC236}">
                <a16:creationId xmlns:a16="http://schemas.microsoft.com/office/drawing/2014/main" id="{15526CA2-E97D-4553-9E5D-1D94CA2BCEC3}"/>
              </a:ext>
            </a:extLst>
          </p:cNvPr>
          <p:cNvPicPr>
            <a:picLocks noChangeAspect="1"/>
          </p:cNvPicPr>
          <p:nvPr/>
        </p:nvPicPr>
        <p:blipFill>
          <a:blip r:embed="rId2"/>
          <a:stretch>
            <a:fillRect/>
          </a:stretch>
        </p:blipFill>
        <p:spPr>
          <a:xfrm>
            <a:off x="4062996" y="206675"/>
            <a:ext cx="872993" cy="722234"/>
          </a:xfrm>
          <a:prstGeom prst="rect">
            <a:avLst/>
          </a:prstGeom>
        </p:spPr>
      </p:pic>
      <p:pic>
        <p:nvPicPr>
          <p:cNvPr id="10" name="Image 22">
            <a:extLst>
              <a:ext uri="{FF2B5EF4-FFF2-40B4-BE49-F238E27FC236}">
                <a16:creationId xmlns:a16="http://schemas.microsoft.com/office/drawing/2014/main" id="{FD0858B0-6621-41E3-8938-D0690528FA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8620" y="1408666"/>
            <a:ext cx="771963" cy="722234"/>
          </a:xfrm>
          <a:prstGeom prst="rect">
            <a:avLst/>
          </a:prstGeom>
        </p:spPr>
      </p:pic>
      <p:pic>
        <p:nvPicPr>
          <p:cNvPr id="11" name="Image 5" descr="Une image contenant moniteur, écran, regardant, sombre&#10;&#10;Description générée automatiquement">
            <a:extLst>
              <a:ext uri="{FF2B5EF4-FFF2-40B4-BE49-F238E27FC236}">
                <a16:creationId xmlns:a16="http://schemas.microsoft.com/office/drawing/2014/main" id="{3722BAB4-8661-4BD3-A470-D8A5C747BB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2491" y="654219"/>
            <a:ext cx="895903" cy="754447"/>
          </a:xfrm>
          <a:prstGeom prst="rect">
            <a:avLst/>
          </a:prstGeom>
        </p:spPr>
      </p:pic>
      <p:pic>
        <p:nvPicPr>
          <p:cNvPr id="12" name="Picture 2">
            <a:extLst>
              <a:ext uri="{FF2B5EF4-FFF2-40B4-BE49-F238E27FC236}">
                <a16:creationId xmlns:a16="http://schemas.microsoft.com/office/drawing/2014/main" id="{C5738EBD-1402-4944-9F37-CF06B79235B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70165" y="4025580"/>
            <a:ext cx="823953" cy="10399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0429F42D-73F3-4EC6-B11E-CAC7C4E4314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73793" y="4634309"/>
            <a:ext cx="786710" cy="41345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60FA4A62-545B-49DD-942C-D02894B99C2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678621" y="4545430"/>
            <a:ext cx="535264" cy="5193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3C0CD08A-C94B-4C78-8C0B-114A118F0B7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44944" y="4536140"/>
            <a:ext cx="519048" cy="5303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a:extLst>
              <a:ext uri="{FF2B5EF4-FFF2-40B4-BE49-F238E27FC236}">
                <a16:creationId xmlns:a16="http://schemas.microsoft.com/office/drawing/2014/main" id="{8CD4E121-D0F5-4AE4-B5B6-1FD834EC72EC}"/>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864877" y="4578955"/>
            <a:ext cx="303891" cy="47025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a:extLst>
              <a:ext uri="{FF2B5EF4-FFF2-40B4-BE49-F238E27FC236}">
                <a16:creationId xmlns:a16="http://schemas.microsoft.com/office/drawing/2014/main" id="{F1018A57-7ACC-49C6-86AC-4D2B62DC7809}"/>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185678" y="4351064"/>
            <a:ext cx="303891" cy="71607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a:extLst>
              <a:ext uri="{FF2B5EF4-FFF2-40B4-BE49-F238E27FC236}">
                <a16:creationId xmlns:a16="http://schemas.microsoft.com/office/drawing/2014/main" id="{19E5FED0-FF94-43FA-A496-D1C30A013B70}"/>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510931" y="4460563"/>
            <a:ext cx="564615" cy="5871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a:extLst>
              <a:ext uri="{FF2B5EF4-FFF2-40B4-BE49-F238E27FC236}">
                <a16:creationId xmlns:a16="http://schemas.microsoft.com/office/drawing/2014/main" id="{8074BA99-05B7-4DF6-877C-4907ABFE8F6E}"/>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456091" y="4433853"/>
            <a:ext cx="513356" cy="60062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3330068C-0214-4BA9-B250-2F8783B9B635}"/>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810916" y="713797"/>
            <a:ext cx="771964" cy="77196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AB1DD724-0FD2-43C2-B14D-84A042D02EB1}"/>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604890" y="1446645"/>
            <a:ext cx="765271" cy="76527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2E95EDB-45B1-92E4-7C20-E8D62C6FCA1E}"/>
              </a:ext>
            </a:extLst>
          </p:cNvPr>
          <p:cNvSpPr/>
          <p:nvPr/>
        </p:nvSpPr>
        <p:spPr>
          <a:xfrm>
            <a:off x="7578436" y="3844636"/>
            <a:ext cx="1323109" cy="1220128"/>
          </a:xfrm>
          <a:prstGeom prst="rect">
            <a:avLst/>
          </a:prstGeom>
          <a:solidFill>
            <a:srgbClr val="CCE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Image 19" descr="Une image contenant texte&#10;&#10;Description générée automatiquement">
            <a:extLst>
              <a:ext uri="{FF2B5EF4-FFF2-40B4-BE49-F238E27FC236}">
                <a16:creationId xmlns:a16="http://schemas.microsoft.com/office/drawing/2014/main" id="{41282D3E-009D-7AED-21CE-D0DE63AFEBE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078858" y="3677874"/>
            <a:ext cx="2309410" cy="1735112"/>
          </a:xfrm>
          <a:prstGeom prst="rect">
            <a:avLst/>
          </a:prstGeom>
        </p:spPr>
      </p:pic>
    </p:spTree>
    <p:extLst>
      <p:ext uri="{BB962C8B-B14F-4D97-AF65-F5344CB8AC3E}">
        <p14:creationId xmlns:p14="http://schemas.microsoft.com/office/powerpoint/2010/main" val="3339228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0C0">
            <a:alpha val="20000"/>
          </a:srgbClr>
        </a:solidFill>
        <a:effectLst/>
      </p:bgPr>
    </p:bg>
    <p:spTree>
      <p:nvGrpSpPr>
        <p:cNvPr id="1" name=""/>
        <p:cNvGrpSpPr/>
        <p:nvPr/>
      </p:nvGrpSpPr>
      <p:grpSpPr>
        <a:xfrm>
          <a:off x="0" y="0"/>
          <a:ext cx="0" cy="0"/>
          <a:chOff x="0" y="0"/>
          <a:chExt cx="0" cy="0"/>
        </a:xfrm>
      </p:grpSpPr>
      <p:sp>
        <p:nvSpPr>
          <p:cNvPr id="4" name="Titre 3"/>
          <p:cNvSpPr>
            <a:spLocks noGrp="1"/>
          </p:cNvSpPr>
          <p:nvPr>
            <p:ph type="title"/>
          </p:nvPr>
        </p:nvSpPr>
        <p:spPr>
          <a:xfrm>
            <a:off x="256076" y="315559"/>
            <a:ext cx="4106811" cy="993775"/>
          </a:xfrm>
        </p:spPr>
        <p:txBody>
          <a:bodyPr/>
          <a:lstStyle/>
          <a:p>
            <a:pPr algn="ctr"/>
            <a:r>
              <a:rPr lang="fr-FR" sz="2400">
                <a:latin typeface="Calibri"/>
                <a:cs typeface="Calibri"/>
              </a:rPr>
              <a:t>Olympiades de la Chimie</a:t>
            </a:r>
            <a:endParaRPr lang="fr-FR" sz="2400" b="0">
              <a:cs typeface="Calibri"/>
            </a:endParaRPr>
          </a:p>
          <a:p>
            <a:pPr algn="ctr"/>
            <a:endParaRPr lang="fr-FR" sz="2400" b="0"/>
          </a:p>
          <a:p>
            <a:pPr algn="ctr"/>
            <a:endParaRPr lang="fr-FR" sz="2400"/>
          </a:p>
        </p:txBody>
      </p:sp>
      <p:graphicFrame>
        <p:nvGraphicFramePr>
          <p:cNvPr id="3" name="Tableau 2">
            <a:extLst>
              <a:ext uri="{FF2B5EF4-FFF2-40B4-BE49-F238E27FC236}">
                <a16:creationId xmlns:a16="http://schemas.microsoft.com/office/drawing/2014/main" id="{3897FF32-82AD-4825-A166-51F58F3CA10B}"/>
              </a:ext>
            </a:extLst>
          </p:cNvPr>
          <p:cNvGraphicFramePr>
            <a:graphicFrameLocks noGrp="1"/>
          </p:cNvGraphicFramePr>
          <p:nvPr>
            <p:extLst>
              <p:ext uri="{D42A27DB-BD31-4B8C-83A1-F6EECF244321}">
                <p14:modId xmlns:p14="http://schemas.microsoft.com/office/powerpoint/2010/main" val="412372477"/>
              </p:ext>
            </p:extLst>
          </p:nvPr>
        </p:nvGraphicFramePr>
        <p:xfrm>
          <a:off x="167893" y="3957851"/>
          <a:ext cx="4194995" cy="704438"/>
        </p:xfrm>
        <a:graphic>
          <a:graphicData uri="http://schemas.openxmlformats.org/drawingml/2006/table">
            <a:tbl>
              <a:tblPr firstRow="1" firstCol="1" bandRow="1">
                <a:tableStyleId>{5940675A-B579-460E-94D1-54222C63F5DA}</a:tableStyleId>
              </a:tblPr>
              <a:tblGrid>
                <a:gridCol w="1444462">
                  <a:extLst>
                    <a:ext uri="{9D8B030D-6E8A-4147-A177-3AD203B41FA5}">
                      <a16:colId xmlns:a16="http://schemas.microsoft.com/office/drawing/2014/main" val="15157438"/>
                    </a:ext>
                  </a:extLst>
                </a:gridCol>
                <a:gridCol w="899545">
                  <a:extLst>
                    <a:ext uri="{9D8B030D-6E8A-4147-A177-3AD203B41FA5}">
                      <a16:colId xmlns:a16="http://schemas.microsoft.com/office/drawing/2014/main" val="2907520371"/>
                    </a:ext>
                  </a:extLst>
                </a:gridCol>
                <a:gridCol w="1850988">
                  <a:extLst>
                    <a:ext uri="{9D8B030D-6E8A-4147-A177-3AD203B41FA5}">
                      <a16:colId xmlns:a16="http://schemas.microsoft.com/office/drawing/2014/main" val="3290633958"/>
                    </a:ext>
                  </a:extLst>
                </a:gridCol>
              </a:tblGrid>
              <a:tr h="109715">
                <a:tc>
                  <a:txBody>
                    <a:bodyPr/>
                    <a:lstStyle/>
                    <a:p>
                      <a:pPr algn="ctr"/>
                      <a:r>
                        <a:rPr lang="fr-FR" sz="1100">
                          <a:effectLst/>
                          <a:latin typeface="Calibri"/>
                        </a:rPr>
                        <a:t>PUBLIC</a:t>
                      </a:r>
                    </a:p>
                  </a:txBody>
                  <a:tcPr marL="68580" marR="68580" marT="0" marB="0"/>
                </a:tc>
                <a:tc>
                  <a:txBody>
                    <a:bodyPr/>
                    <a:lstStyle/>
                    <a:p>
                      <a:pPr algn="ctr"/>
                      <a:r>
                        <a:rPr lang="fr-FR" sz="1100">
                          <a:effectLst/>
                          <a:latin typeface="Calibri"/>
                        </a:rPr>
                        <a:t>PERIODE</a:t>
                      </a:r>
                    </a:p>
                  </a:txBody>
                  <a:tcPr marL="68580" marR="68580" marT="0" marB="0"/>
                </a:tc>
                <a:tc>
                  <a:txBody>
                    <a:bodyPr/>
                    <a:lstStyle/>
                    <a:p>
                      <a:pPr algn="ctr"/>
                      <a:r>
                        <a:rPr lang="fr-FR" sz="1100">
                          <a:effectLst/>
                          <a:latin typeface="Calibri"/>
                        </a:rPr>
                        <a:t>CONTACT</a:t>
                      </a:r>
                    </a:p>
                  </a:txBody>
                  <a:tcPr marL="68580" marR="68580" marT="0" marB="0"/>
                </a:tc>
                <a:extLst>
                  <a:ext uri="{0D108BD9-81ED-4DB2-BD59-A6C34878D82A}">
                    <a16:rowId xmlns:a16="http://schemas.microsoft.com/office/drawing/2014/main" val="2182049704"/>
                  </a:ext>
                </a:extLst>
              </a:tr>
              <a:tr h="536798">
                <a:tc>
                  <a:txBody>
                    <a:bodyPr/>
                    <a:lstStyle/>
                    <a:p>
                      <a:pPr lvl="0" algn="ctr">
                        <a:buNone/>
                      </a:pPr>
                      <a:r>
                        <a:rPr lang="fr-FR" sz="1100">
                          <a:effectLst/>
                          <a:latin typeface="Calibri"/>
                        </a:rPr>
                        <a:t>1</a:t>
                      </a:r>
                      <a:r>
                        <a:rPr lang="fr-FR" sz="1100" baseline="30000">
                          <a:effectLst/>
                          <a:latin typeface="Calibri"/>
                        </a:rPr>
                        <a:t>ère</a:t>
                      </a:r>
                      <a:r>
                        <a:rPr lang="fr-FR" sz="1100">
                          <a:effectLst/>
                          <a:latin typeface="Calibri"/>
                        </a:rPr>
                        <a:t> et terminale filières scientifiques</a:t>
                      </a:r>
                      <a:endParaRPr lang="fr-FR" sz="1100">
                        <a:latin typeface="Calibri"/>
                      </a:endParaRPr>
                    </a:p>
                  </a:txBody>
                  <a:tcPr marL="68580" marR="68580" marT="0" marB="0"/>
                </a:tc>
                <a:tc>
                  <a:txBody>
                    <a:bodyPr/>
                    <a:lstStyle/>
                    <a:p>
                      <a:pPr lvl="0" algn="ctr">
                        <a:buNone/>
                      </a:pPr>
                      <a:r>
                        <a:rPr lang="fr-FR" sz="1100">
                          <a:effectLst/>
                          <a:latin typeface="Calibri"/>
                        </a:rPr>
                        <a:t>Octobre à mai</a:t>
                      </a:r>
                      <a:endParaRPr lang="fr-FR" sz="1100">
                        <a:latin typeface="Calibri"/>
                      </a:endParaRPr>
                    </a:p>
                  </a:txBody>
                  <a:tcPr marL="68580" marR="68580" marT="0" marB="0"/>
                </a:tc>
                <a:tc>
                  <a:txBody>
                    <a:bodyPr/>
                    <a:lstStyle/>
                    <a:p>
                      <a:pPr algn="ctr"/>
                      <a:r>
                        <a:rPr lang="fr-FR" sz="1100">
                          <a:effectLst/>
                          <a:latin typeface="Calibri"/>
                        </a:rPr>
                        <a:t>Frédérique Croizet</a:t>
                      </a:r>
                    </a:p>
                    <a:p>
                      <a:pPr lvl="0" algn="ctr">
                        <a:buNone/>
                      </a:pPr>
                      <a:r>
                        <a:rPr lang="fr-FR" sz="800">
                          <a:effectLst/>
                          <a:latin typeface="Calibri"/>
                          <a:hlinkClick r:id="rId2"/>
                        </a:rPr>
                        <a:t>fcroizet@chimie-grandest.fr</a:t>
                      </a:r>
                      <a:endParaRPr lang="fr-FR" sz="800">
                        <a:effectLst/>
                        <a:latin typeface="Calibri"/>
                      </a:endParaRPr>
                    </a:p>
                  </a:txBody>
                  <a:tcPr marL="68580" marR="68580" marT="0" marB="0"/>
                </a:tc>
                <a:extLst>
                  <a:ext uri="{0D108BD9-81ED-4DB2-BD59-A6C34878D82A}">
                    <a16:rowId xmlns:a16="http://schemas.microsoft.com/office/drawing/2014/main" val="1819231082"/>
                  </a:ext>
                </a:extLst>
              </a:tr>
            </a:tbl>
          </a:graphicData>
        </a:graphic>
      </p:graphicFrame>
      <p:sp>
        <p:nvSpPr>
          <p:cNvPr id="5" name="Titre 3">
            <a:extLst>
              <a:ext uri="{FF2B5EF4-FFF2-40B4-BE49-F238E27FC236}">
                <a16:creationId xmlns:a16="http://schemas.microsoft.com/office/drawing/2014/main" id="{FDB6EF0E-2D70-4D81-B4A6-FCEC5E542F71}"/>
              </a:ext>
            </a:extLst>
          </p:cNvPr>
          <p:cNvSpPr txBox="1">
            <a:spLocks/>
          </p:cNvSpPr>
          <p:nvPr/>
        </p:nvSpPr>
        <p:spPr>
          <a:xfrm>
            <a:off x="4736354" y="315559"/>
            <a:ext cx="4254078" cy="993775"/>
          </a:xfrm>
          <a:prstGeom prst="rect">
            <a:avLst/>
          </a:prstGeom>
        </p:spPr>
        <p:txBody>
          <a:bodyPr lIns="0" tIns="0" rIns="0" bIns="0" anchor="ctr" anchorCtr="0"/>
          <a:lstStyle>
            <a:lvl1pPr algn="l" defTabSz="685800" rtl="0" eaLnBrk="1" latinLnBrk="0" hangingPunct="1">
              <a:spcBef>
                <a:spcPct val="0"/>
              </a:spcBef>
              <a:buNone/>
              <a:defRPr sz="2100" b="1" i="0" kern="1200">
                <a:solidFill>
                  <a:srgbClr val="233287"/>
                </a:solidFill>
                <a:latin typeface="Calibri" panose="020F0502020204030204" pitchFamily="34" charset="0"/>
                <a:ea typeface="Calibri" panose="020F0502020204030204" pitchFamily="34" charset="0"/>
                <a:cs typeface="Calibri" panose="020F0502020204030204" pitchFamily="34" charset="0"/>
              </a:defRPr>
            </a:lvl1pPr>
          </a:lstStyle>
          <a:p>
            <a:pPr algn="ctr"/>
            <a:r>
              <a:rPr lang="fr-FR" sz="2400">
                <a:latin typeface="Calibri"/>
                <a:cs typeface="Calibri"/>
              </a:rPr>
              <a:t>Prix Pierre Potier des Lycéens</a:t>
            </a:r>
            <a:endParaRPr lang="fr-FR" sz="2400" b="0">
              <a:cs typeface="Calibri"/>
            </a:endParaRPr>
          </a:p>
          <a:p>
            <a:pPr algn="ctr"/>
            <a:endParaRPr lang="fr-FR" sz="2400" b="0"/>
          </a:p>
          <a:p>
            <a:pPr algn="ctr"/>
            <a:endParaRPr lang="fr-FR" sz="2400"/>
          </a:p>
        </p:txBody>
      </p:sp>
      <p:sp>
        <p:nvSpPr>
          <p:cNvPr id="16" name="ZoneTexte 15">
            <a:extLst>
              <a:ext uri="{FF2B5EF4-FFF2-40B4-BE49-F238E27FC236}">
                <a16:creationId xmlns:a16="http://schemas.microsoft.com/office/drawing/2014/main" id="{88FBA640-F6F7-4584-B93C-72A9472E2401}"/>
              </a:ext>
            </a:extLst>
          </p:cNvPr>
          <p:cNvSpPr txBox="1"/>
          <p:nvPr/>
        </p:nvSpPr>
        <p:spPr>
          <a:xfrm>
            <a:off x="4722031" y="1714882"/>
            <a:ext cx="4184505" cy="1785104"/>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just"/>
            <a:r>
              <a:rPr lang="en-US" sz="1200" b="1">
                <a:solidFill>
                  <a:srgbClr val="425167"/>
                </a:solidFill>
                <a:latin typeface="Calibri"/>
                <a:cs typeface="Calibri"/>
              </a:rPr>
              <a:t>Le Prix Pierre </a:t>
            </a:r>
            <a:r>
              <a:rPr lang="en-US" sz="1200" b="1" err="1">
                <a:solidFill>
                  <a:srgbClr val="425167"/>
                </a:solidFill>
                <a:latin typeface="Calibri"/>
                <a:cs typeface="Calibri"/>
              </a:rPr>
              <a:t>Potier</a:t>
            </a:r>
            <a:r>
              <a:rPr lang="en-US" sz="1200" b="1">
                <a:solidFill>
                  <a:srgbClr val="425167"/>
                </a:solidFill>
                <a:latin typeface="Calibri"/>
                <a:cs typeface="Calibri"/>
              </a:rPr>
              <a:t> des </a:t>
            </a:r>
            <a:r>
              <a:rPr lang="en-US" sz="1200" b="1" err="1">
                <a:solidFill>
                  <a:srgbClr val="425167"/>
                </a:solidFill>
                <a:latin typeface="Calibri"/>
                <a:cs typeface="Calibri"/>
              </a:rPr>
              <a:t>Lycéens</a:t>
            </a:r>
            <a:r>
              <a:rPr lang="en-US" sz="1200" b="1">
                <a:solidFill>
                  <a:srgbClr val="425167"/>
                </a:solidFill>
                <a:latin typeface="Calibri"/>
                <a:cs typeface="Calibri"/>
              </a:rPr>
              <a:t> </a:t>
            </a:r>
            <a:r>
              <a:rPr lang="en-US" sz="1200">
                <a:solidFill>
                  <a:srgbClr val="425167"/>
                </a:solidFill>
                <a:latin typeface="Calibri"/>
                <a:cs typeface="Calibri"/>
              </a:rPr>
              <a:t>a pour </a:t>
            </a:r>
            <a:r>
              <a:rPr lang="en-US" sz="1200" err="1">
                <a:solidFill>
                  <a:srgbClr val="425167"/>
                </a:solidFill>
                <a:latin typeface="Calibri"/>
                <a:cs typeface="Calibri"/>
              </a:rPr>
              <a:t>objectif</a:t>
            </a:r>
            <a:r>
              <a:rPr lang="en-US" sz="1200">
                <a:solidFill>
                  <a:srgbClr val="425167"/>
                </a:solidFill>
                <a:latin typeface="Calibri"/>
                <a:cs typeface="Calibri"/>
              </a:rPr>
              <a:t> de faire </a:t>
            </a:r>
            <a:r>
              <a:rPr lang="en-US" sz="1200" err="1">
                <a:solidFill>
                  <a:srgbClr val="425167"/>
                </a:solidFill>
                <a:latin typeface="Calibri"/>
                <a:cs typeface="Calibri"/>
              </a:rPr>
              <a:t>découvrir</a:t>
            </a:r>
            <a:r>
              <a:rPr lang="en-US" sz="1200">
                <a:solidFill>
                  <a:srgbClr val="425167"/>
                </a:solidFill>
                <a:latin typeface="Calibri"/>
                <a:cs typeface="Calibri"/>
              </a:rPr>
              <a:t> aux </a:t>
            </a:r>
            <a:r>
              <a:rPr lang="en-US" sz="1200" err="1">
                <a:solidFill>
                  <a:srgbClr val="425167"/>
                </a:solidFill>
                <a:latin typeface="Calibri"/>
                <a:cs typeface="Calibri"/>
              </a:rPr>
              <a:t>lycéens</a:t>
            </a:r>
            <a:r>
              <a:rPr lang="en-US" sz="1200">
                <a:solidFill>
                  <a:srgbClr val="425167"/>
                </a:solidFill>
                <a:latin typeface="Calibri"/>
                <a:cs typeface="Calibri"/>
              </a:rPr>
              <a:t> les innovations de la Chimie en </a:t>
            </a:r>
            <a:r>
              <a:rPr lang="en-US" sz="1200" err="1">
                <a:solidFill>
                  <a:srgbClr val="425167"/>
                </a:solidFill>
                <a:latin typeface="Calibri"/>
                <a:cs typeface="Calibri"/>
              </a:rPr>
              <a:t>faveur</a:t>
            </a:r>
            <a:r>
              <a:rPr lang="en-US" sz="1200">
                <a:solidFill>
                  <a:srgbClr val="425167"/>
                </a:solidFill>
                <a:latin typeface="Calibri"/>
                <a:cs typeface="Calibri"/>
              </a:rPr>
              <a:t> du </a:t>
            </a:r>
            <a:r>
              <a:rPr lang="en-US" sz="1200" err="1">
                <a:solidFill>
                  <a:srgbClr val="425167"/>
                </a:solidFill>
                <a:latin typeface="Calibri"/>
                <a:cs typeface="Calibri"/>
              </a:rPr>
              <a:t>développement</a:t>
            </a:r>
            <a:r>
              <a:rPr lang="en-US" sz="1200">
                <a:solidFill>
                  <a:srgbClr val="425167"/>
                </a:solidFill>
                <a:latin typeface="Calibri"/>
                <a:cs typeface="Calibri"/>
              </a:rPr>
              <a:t> durable.</a:t>
            </a:r>
          </a:p>
          <a:p>
            <a:pPr algn="just"/>
            <a:endParaRPr lang="en-US" sz="1000">
              <a:solidFill>
                <a:srgbClr val="425167"/>
              </a:solidFill>
              <a:latin typeface="Calibri"/>
              <a:cs typeface="Calibri"/>
            </a:endParaRPr>
          </a:p>
          <a:p>
            <a:pPr marL="171450" indent="-171450" algn="just">
              <a:buFont typeface="Arial" panose="020B0604020202020204" pitchFamily="34" charset="0"/>
              <a:buChar char="•"/>
            </a:pPr>
            <a:r>
              <a:rPr lang="en-US" sz="1000" err="1">
                <a:solidFill>
                  <a:srgbClr val="425167"/>
                </a:solidFill>
                <a:latin typeface="Calibri"/>
                <a:cs typeface="Calibri"/>
              </a:rPr>
              <a:t>Ouvert</a:t>
            </a:r>
            <a:r>
              <a:rPr lang="en-US" sz="1000">
                <a:solidFill>
                  <a:srgbClr val="425167"/>
                </a:solidFill>
                <a:latin typeface="Calibri"/>
                <a:cs typeface="Calibri"/>
              </a:rPr>
              <a:t> aux </a:t>
            </a:r>
            <a:r>
              <a:rPr lang="en-US" sz="1000" b="1">
                <a:solidFill>
                  <a:srgbClr val="425167"/>
                </a:solidFill>
                <a:latin typeface="Calibri"/>
                <a:cs typeface="Calibri"/>
              </a:rPr>
              <a:t>classes de </a:t>
            </a:r>
            <a:r>
              <a:rPr lang="en-US" sz="1000" b="1" err="1">
                <a:solidFill>
                  <a:srgbClr val="425167"/>
                </a:solidFill>
                <a:latin typeface="Calibri"/>
                <a:cs typeface="Calibri"/>
              </a:rPr>
              <a:t>seconde</a:t>
            </a:r>
            <a:r>
              <a:rPr lang="en-US" sz="1000" b="1">
                <a:solidFill>
                  <a:srgbClr val="425167"/>
                </a:solidFill>
                <a:latin typeface="Calibri"/>
                <a:cs typeface="Calibri"/>
              </a:rPr>
              <a:t>, de première et de </a:t>
            </a:r>
            <a:r>
              <a:rPr lang="en-US" sz="1000" b="1" err="1">
                <a:solidFill>
                  <a:srgbClr val="425167"/>
                </a:solidFill>
                <a:latin typeface="Calibri"/>
                <a:cs typeface="Calibri"/>
              </a:rPr>
              <a:t>terminale</a:t>
            </a:r>
            <a:r>
              <a:rPr lang="en-US" sz="1000" b="1">
                <a:solidFill>
                  <a:srgbClr val="425167"/>
                </a:solidFill>
                <a:latin typeface="Calibri"/>
                <a:cs typeface="Calibri"/>
              </a:rPr>
              <a:t> </a:t>
            </a:r>
            <a:r>
              <a:rPr lang="en-US" sz="1000">
                <a:solidFill>
                  <a:srgbClr val="425167"/>
                </a:solidFill>
                <a:latin typeface="Calibri"/>
                <a:cs typeface="Calibri"/>
              </a:rPr>
              <a:t>des </a:t>
            </a:r>
            <a:r>
              <a:rPr lang="en-US" sz="1000" err="1">
                <a:solidFill>
                  <a:srgbClr val="425167"/>
                </a:solidFill>
                <a:latin typeface="Calibri"/>
                <a:cs typeface="Calibri"/>
              </a:rPr>
              <a:t>filières</a:t>
            </a:r>
            <a:r>
              <a:rPr lang="en-US" sz="1000">
                <a:solidFill>
                  <a:srgbClr val="425167"/>
                </a:solidFill>
                <a:latin typeface="Calibri"/>
                <a:cs typeface="Calibri"/>
              </a:rPr>
              <a:t> </a:t>
            </a:r>
            <a:r>
              <a:rPr lang="en-US" sz="1000" err="1">
                <a:solidFill>
                  <a:srgbClr val="425167"/>
                </a:solidFill>
                <a:latin typeface="Calibri"/>
                <a:cs typeface="Calibri"/>
              </a:rPr>
              <a:t>générales</a:t>
            </a:r>
            <a:r>
              <a:rPr lang="en-US" sz="1000">
                <a:solidFill>
                  <a:srgbClr val="425167"/>
                </a:solidFill>
                <a:latin typeface="Calibri"/>
                <a:cs typeface="Calibri"/>
              </a:rPr>
              <a:t>, </a:t>
            </a:r>
            <a:r>
              <a:rPr lang="en-US" sz="1000" err="1">
                <a:solidFill>
                  <a:srgbClr val="425167"/>
                </a:solidFill>
                <a:latin typeface="Calibri"/>
                <a:cs typeface="Calibri"/>
              </a:rPr>
              <a:t>technologiques</a:t>
            </a:r>
            <a:r>
              <a:rPr lang="en-US" sz="1000">
                <a:solidFill>
                  <a:srgbClr val="425167"/>
                </a:solidFill>
                <a:latin typeface="Calibri"/>
                <a:cs typeface="Calibri"/>
              </a:rPr>
              <a:t> et </a:t>
            </a:r>
            <a:r>
              <a:rPr lang="en-US" sz="1000" err="1">
                <a:solidFill>
                  <a:srgbClr val="425167"/>
                </a:solidFill>
                <a:latin typeface="Calibri"/>
                <a:cs typeface="Calibri"/>
              </a:rPr>
              <a:t>professionnelles</a:t>
            </a:r>
            <a:r>
              <a:rPr lang="en-US" sz="1000">
                <a:solidFill>
                  <a:srgbClr val="425167"/>
                </a:solidFill>
                <a:latin typeface="Calibri"/>
                <a:cs typeface="Calibri"/>
              </a:rPr>
              <a:t>, il se </a:t>
            </a:r>
            <a:r>
              <a:rPr lang="en-US" sz="1000" err="1">
                <a:solidFill>
                  <a:srgbClr val="425167"/>
                </a:solidFill>
                <a:latin typeface="Calibri"/>
                <a:cs typeface="Calibri"/>
              </a:rPr>
              <a:t>déroule</a:t>
            </a:r>
            <a:r>
              <a:rPr lang="en-US" sz="1000">
                <a:solidFill>
                  <a:srgbClr val="425167"/>
                </a:solidFill>
                <a:latin typeface="Calibri"/>
                <a:cs typeface="Calibri"/>
              </a:rPr>
              <a:t> sur </a:t>
            </a:r>
            <a:r>
              <a:rPr lang="en-US" sz="1000" err="1">
                <a:solidFill>
                  <a:srgbClr val="425167"/>
                </a:solidFill>
                <a:latin typeface="Calibri"/>
                <a:cs typeface="Calibri"/>
              </a:rPr>
              <a:t>l’ensemble</a:t>
            </a:r>
            <a:r>
              <a:rPr lang="en-US" sz="1000">
                <a:solidFill>
                  <a:srgbClr val="425167"/>
                </a:solidFill>
                <a:latin typeface="Calibri"/>
                <a:cs typeface="Calibri"/>
              </a:rPr>
              <a:t> de </a:t>
            </a:r>
            <a:r>
              <a:rPr lang="en-US" sz="1000" err="1">
                <a:solidFill>
                  <a:srgbClr val="425167"/>
                </a:solidFill>
                <a:latin typeface="Calibri"/>
                <a:cs typeface="Calibri"/>
              </a:rPr>
              <a:t>l’année</a:t>
            </a:r>
            <a:r>
              <a:rPr lang="en-US" sz="1000">
                <a:solidFill>
                  <a:srgbClr val="425167"/>
                </a:solidFill>
                <a:latin typeface="Calibri"/>
                <a:cs typeface="Calibri"/>
              </a:rPr>
              <a:t> </a:t>
            </a:r>
            <a:r>
              <a:rPr lang="en-US" sz="1000" err="1">
                <a:solidFill>
                  <a:srgbClr val="425167"/>
                </a:solidFill>
                <a:latin typeface="Calibri"/>
                <a:cs typeface="Calibri"/>
              </a:rPr>
              <a:t>scolaire</a:t>
            </a:r>
            <a:r>
              <a:rPr lang="en-US" sz="1000">
                <a:solidFill>
                  <a:srgbClr val="425167"/>
                </a:solidFill>
                <a:latin typeface="Calibri"/>
                <a:cs typeface="Calibri"/>
              </a:rPr>
              <a:t>.</a:t>
            </a:r>
          </a:p>
          <a:p>
            <a:pPr marL="171450" indent="-171450" algn="just">
              <a:buFont typeface="Arial" panose="020B0604020202020204" pitchFamily="34" charset="0"/>
              <a:buChar char="•"/>
            </a:pPr>
            <a:r>
              <a:rPr lang="en-US" sz="1000" b="1">
                <a:solidFill>
                  <a:srgbClr val="425167"/>
                </a:solidFill>
                <a:latin typeface="Calibri"/>
                <a:cs typeface="Calibri"/>
              </a:rPr>
              <a:t>Temps fort : </a:t>
            </a:r>
            <a:r>
              <a:rPr lang="en-US" sz="1000">
                <a:solidFill>
                  <a:srgbClr val="425167"/>
                </a:solidFill>
                <a:latin typeface="Calibri"/>
                <a:cs typeface="Calibri"/>
              </a:rPr>
              <a:t>les classes </a:t>
            </a:r>
            <a:r>
              <a:rPr lang="en-US" sz="1000" err="1">
                <a:solidFill>
                  <a:srgbClr val="425167"/>
                </a:solidFill>
                <a:latin typeface="Calibri"/>
                <a:cs typeface="Calibri"/>
              </a:rPr>
              <a:t>inscrites</a:t>
            </a:r>
            <a:r>
              <a:rPr lang="en-US" sz="1000">
                <a:solidFill>
                  <a:srgbClr val="425167"/>
                </a:solidFill>
                <a:latin typeface="Calibri"/>
                <a:cs typeface="Calibri"/>
              </a:rPr>
              <a:t> </a:t>
            </a:r>
            <a:r>
              <a:rPr lang="en-US" sz="1000" err="1">
                <a:solidFill>
                  <a:srgbClr val="425167"/>
                </a:solidFill>
                <a:latin typeface="Calibri"/>
                <a:cs typeface="Calibri"/>
              </a:rPr>
              <a:t>reçoivent</a:t>
            </a:r>
            <a:r>
              <a:rPr lang="en-US" sz="1000">
                <a:solidFill>
                  <a:srgbClr val="425167"/>
                </a:solidFill>
                <a:latin typeface="Calibri"/>
                <a:cs typeface="Calibri"/>
              </a:rPr>
              <a:t> un </a:t>
            </a:r>
            <a:r>
              <a:rPr lang="en-US" sz="1000" err="1">
                <a:solidFill>
                  <a:srgbClr val="425167"/>
                </a:solidFill>
                <a:latin typeface="Calibri"/>
                <a:cs typeface="Calibri"/>
              </a:rPr>
              <a:t>conférencier</a:t>
            </a:r>
            <a:r>
              <a:rPr lang="en-US" sz="1000">
                <a:solidFill>
                  <a:srgbClr val="425167"/>
                </a:solidFill>
                <a:latin typeface="Calibri"/>
                <a:cs typeface="Calibri"/>
              </a:rPr>
              <a:t> (</a:t>
            </a:r>
            <a:r>
              <a:rPr lang="en-US" sz="1000" err="1">
                <a:solidFill>
                  <a:srgbClr val="425167"/>
                </a:solidFill>
                <a:latin typeface="Calibri"/>
                <a:cs typeface="Calibri"/>
              </a:rPr>
              <a:t>responsable</a:t>
            </a:r>
            <a:r>
              <a:rPr lang="en-US" sz="1000">
                <a:solidFill>
                  <a:srgbClr val="425167"/>
                </a:solidFill>
                <a:latin typeface="Calibri"/>
                <a:cs typeface="Calibri"/>
              </a:rPr>
              <a:t> R&amp;D, innovation </a:t>
            </a:r>
            <a:r>
              <a:rPr lang="en-US" sz="1000" err="1">
                <a:solidFill>
                  <a:srgbClr val="425167"/>
                </a:solidFill>
                <a:latin typeface="Calibri"/>
                <a:cs typeface="Calibri"/>
              </a:rPr>
              <a:t>ou</a:t>
            </a:r>
            <a:r>
              <a:rPr lang="en-US" sz="1000">
                <a:solidFill>
                  <a:srgbClr val="425167"/>
                </a:solidFill>
                <a:latin typeface="Calibri"/>
                <a:cs typeface="Calibri"/>
              </a:rPr>
              <a:t> </a:t>
            </a:r>
            <a:r>
              <a:rPr lang="en-US" sz="1000" err="1">
                <a:solidFill>
                  <a:srgbClr val="425167"/>
                </a:solidFill>
                <a:latin typeface="Calibri"/>
                <a:cs typeface="Calibri"/>
              </a:rPr>
              <a:t>jeune</a:t>
            </a:r>
            <a:r>
              <a:rPr lang="en-US" sz="1000">
                <a:solidFill>
                  <a:srgbClr val="425167"/>
                </a:solidFill>
                <a:latin typeface="Calibri"/>
                <a:cs typeface="Calibri"/>
              </a:rPr>
              <a:t> </a:t>
            </a:r>
            <a:r>
              <a:rPr lang="en-US" sz="1000" err="1">
                <a:solidFill>
                  <a:srgbClr val="425167"/>
                </a:solidFill>
                <a:latin typeface="Calibri"/>
                <a:cs typeface="Calibri"/>
              </a:rPr>
              <a:t>chercheur</a:t>
            </a:r>
            <a:r>
              <a:rPr lang="en-US" sz="1000">
                <a:solidFill>
                  <a:srgbClr val="425167"/>
                </a:solidFill>
                <a:latin typeface="Calibri"/>
                <a:cs typeface="Calibri"/>
              </a:rPr>
              <a:t>) qui </a:t>
            </a:r>
            <a:r>
              <a:rPr lang="en-US" sz="1000" err="1">
                <a:solidFill>
                  <a:srgbClr val="425167"/>
                </a:solidFill>
                <a:latin typeface="Calibri"/>
                <a:cs typeface="Calibri"/>
              </a:rPr>
              <a:t>leur</a:t>
            </a:r>
            <a:r>
              <a:rPr lang="en-US" sz="1000">
                <a:solidFill>
                  <a:srgbClr val="425167"/>
                </a:solidFill>
                <a:latin typeface="Calibri"/>
                <a:cs typeface="Calibri"/>
              </a:rPr>
              <a:t> parle de </a:t>
            </a:r>
            <a:r>
              <a:rPr lang="en-US" sz="1000" err="1">
                <a:solidFill>
                  <a:srgbClr val="425167"/>
                </a:solidFill>
                <a:latin typeface="Calibri"/>
                <a:cs typeface="Calibri"/>
              </a:rPr>
              <a:t>l’innovation</a:t>
            </a:r>
            <a:r>
              <a:rPr lang="en-US" sz="1000">
                <a:solidFill>
                  <a:srgbClr val="425167"/>
                </a:solidFill>
                <a:latin typeface="Calibri"/>
                <a:cs typeface="Calibri"/>
              </a:rPr>
              <a:t> en </a:t>
            </a:r>
            <a:r>
              <a:rPr lang="en-US" sz="1000" err="1">
                <a:solidFill>
                  <a:srgbClr val="425167"/>
                </a:solidFill>
                <a:latin typeface="Calibri"/>
                <a:cs typeface="Calibri"/>
              </a:rPr>
              <a:t>chimie</a:t>
            </a:r>
            <a:r>
              <a:rPr lang="en-US" sz="1000">
                <a:solidFill>
                  <a:srgbClr val="425167"/>
                </a:solidFill>
                <a:latin typeface="Calibri"/>
                <a:cs typeface="Calibri"/>
              </a:rPr>
              <a:t> et présente les </a:t>
            </a:r>
            <a:r>
              <a:rPr lang="en-US" sz="1000" err="1">
                <a:solidFill>
                  <a:srgbClr val="425167"/>
                </a:solidFill>
                <a:latin typeface="Calibri"/>
                <a:cs typeface="Calibri"/>
              </a:rPr>
              <a:t>projets</a:t>
            </a:r>
            <a:r>
              <a:rPr lang="en-US" sz="1000">
                <a:solidFill>
                  <a:srgbClr val="425167"/>
                </a:solidFill>
                <a:latin typeface="Calibri"/>
                <a:cs typeface="Calibri"/>
              </a:rPr>
              <a:t> en lice. A </a:t>
            </a:r>
            <a:r>
              <a:rPr lang="en-US" sz="1000" err="1">
                <a:solidFill>
                  <a:srgbClr val="425167"/>
                </a:solidFill>
                <a:latin typeface="Calibri"/>
                <a:cs typeface="Calibri"/>
              </a:rPr>
              <a:t>l’issue</a:t>
            </a:r>
            <a:r>
              <a:rPr lang="en-US" sz="1000">
                <a:solidFill>
                  <a:srgbClr val="425167"/>
                </a:solidFill>
                <a:latin typeface="Calibri"/>
                <a:cs typeface="Calibri"/>
              </a:rPr>
              <a:t> des </a:t>
            </a:r>
            <a:r>
              <a:rPr lang="en-US" sz="1000" err="1">
                <a:solidFill>
                  <a:srgbClr val="425167"/>
                </a:solidFill>
                <a:latin typeface="Calibri"/>
                <a:cs typeface="Calibri"/>
              </a:rPr>
              <a:t>échanges</a:t>
            </a:r>
            <a:r>
              <a:rPr lang="en-US" sz="1000">
                <a:solidFill>
                  <a:srgbClr val="425167"/>
                </a:solidFill>
                <a:latin typeface="Calibri"/>
                <a:cs typeface="Calibri"/>
              </a:rPr>
              <a:t> les </a:t>
            </a:r>
            <a:r>
              <a:rPr lang="en-US" sz="1000" err="1">
                <a:solidFill>
                  <a:srgbClr val="425167"/>
                </a:solidFill>
                <a:latin typeface="Calibri"/>
                <a:cs typeface="Calibri"/>
              </a:rPr>
              <a:t>élèves</a:t>
            </a:r>
            <a:r>
              <a:rPr lang="en-US" sz="1000">
                <a:solidFill>
                  <a:srgbClr val="425167"/>
                </a:solidFill>
                <a:latin typeface="Calibri"/>
                <a:cs typeface="Calibri"/>
              </a:rPr>
              <a:t> </a:t>
            </a:r>
            <a:r>
              <a:rPr lang="en-US" sz="1000" err="1">
                <a:solidFill>
                  <a:srgbClr val="425167"/>
                </a:solidFill>
                <a:latin typeface="Calibri"/>
                <a:cs typeface="Calibri"/>
              </a:rPr>
              <a:t>votent</a:t>
            </a:r>
            <a:r>
              <a:rPr lang="en-US" sz="1000">
                <a:solidFill>
                  <a:srgbClr val="425167"/>
                </a:solidFill>
                <a:latin typeface="Calibri"/>
                <a:cs typeface="Calibri"/>
              </a:rPr>
              <a:t> pour le </a:t>
            </a:r>
            <a:r>
              <a:rPr lang="en-US" sz="1000" err="1">
                <a:solidFill>
                  <a:srgbClr val="425167"/>
                </a:solidFill>
                <a:latin typeface="Calibri"/>
                <a:cs typeface="Calibri"/>
              </a:rPr>
              <a:t>projet</a:t>
            </a:r>
            <a:r>
              <a:rPr lang="en-US" sz="1000">
                <a:solidFill>
                  <a:srgbClr val="425167"/>
                </a:solidFill>
                <a:latin typeface="Calibri"/>
                <a:cs typeface="Calibri"/>
              </a:rPr>
              <a:t> </a:t>
            </a:r>
            <a:r>
              <a:rPr lang="en-US" sz="1000" err="1">
                <a:solidFill>
                  <a:srgbClr val="425167"/>
                </a:solidFill>
                <a:latin typeface="Calibri"/>
                <a:cs typeface="Calibri"/>
              </a:rPr>
              <a:t>qu’ils</a:t>
            </a:r>
            <a:r>
              <a:rPr lang="en-US" sz="1000">
                <a:solidFill>
                  <a:srgbClr val="425167"/>
                </a:solidFill>
                <a:latin typeface="Calibri"/>
                <a:cs typeface="Calibri"/>
              </a:rPr>
              <a:t> </a:t>
            </a:r>
            <a:r>
              <a:rPr lang="en-US" sz="1000" err="1">
                <a:solidFill>
                  <a:srgbClr val="425167"/>
                </a:solidFill>
                <a:latin typeface="Calibri"/>
                <a:cs typeface="Calibri"/>
              </a:rPr>
              <a:t>souhaitent</a:t>
            </a:r>
            <a:r>
              <a:rPr lang="en-US" sz="1000">
                <a:solidFill>
                  <a:srgbClr val="425167"/>
                </a:solidFill>
                <a:latin typeface="Calibri"/>
                <a:cs typeface="Calibri"/>
              </a:rPr>
              <a:t> </a:t>
            </a:r>
            <a:r>
              <a:rPr lang="en-US" sz="1000" err="1">
                <a:solidFill>
                  <a:srgbClr val="425167"/>
                </a:solidFill>
                <a:latin typeface="Calibri"/>
                <a:cs typeface="Calibri"/>
              </a:rPr>
              <a:t>récompenser</a:t>
            </a:r>
            <a:r>
              <a:rPr lang="en-US" sz="1000">
                <a:solidFill>
                  <a:srgbClr val="425167"/>
                </a:solidFill>
                <a:latin typeface="Calibri"/>
                <a:cs typeface="Calibri"/>
              </a:rPr>
              <a:t>.</a:t>
            </a:r>
          </a:p>
        </p:txBody>
      </p:sp>
      <p:graphicFrame>
        <p:nvGraphicFramePr>
          <p:cNvPr id="18" name="Tableau 17">
            <a:extLst>
              <a:ext uri="{FF2B5EF4-FFF2-40B4-BE49-F238E27FC236}">
                <a16:creationId xmlns:a16="http://schemas.microsoft.com/office/drawing/2014/main" id="{943F8940-0F18-44B7-B867-179A99D66C0F}"/>
              </a:ext>
            </a:extLst>
          </p:cNvPr>
          <p:cNvGraphicFramePr>
            <a:graphicFrameLocks noGrp="1"/>
          </p:cNvGraphicFramePr>
          <p:nvPr>
            <p:extLst>
              <p:ext uri="{D42A27DB-BD31-4B8C-83A1-F6EECF244321}">
                <p14:modId xmlns:p14="http://schemas.microsoft.com/office/powerpoint/2010/main" val="3080219974"/>
              </p:ext>
            </p:extLst>
          </p:nvPr>
        </p:nvGraphicFramePr>
        <p:xfrm>
          <a:off x="4722031" y="3656449"/>
          <a:ext cx="4294969" cy="1005840"/>
        </p:xfrm>
        <a:graphic>
          <a:graphicData uri="http://schemas.openxmlformats.org/drawingml/2006/table">
            <a:tbl>
              <a:tblPr firstRow="1" firstCol="1" bandRow="1">
                <a:tableStyleId>{5940675A-B579-460E-94D1-54222C63F5DA}</a:tableStyleId>
              </a:tblPr>
              <a:tblGrid>
                <a:gridCol w="1329506">
                  <a:extLst>
                    <a:ext uri="{9D8B030D-6E8A-4147-A177-3AD203B41FA5}">
                      <a16:colId xmlns:a16="http://schemas.microsoft.com/office/drawing/2014/main" val="1967888756"/>
                    </a:ext>
                  </a:extLst>
                </a:gridCol>
                <a:gridCol w="1457346">
                  <a:extLst>
                    <a:ext uri="{9D8B030D-6E8A-4147-A177-3AD203B41FA5}">
                      <a16:colId xmlns:a16="http://schemas.microsoft.com/office/drawing/2014/main" val="233122181"/>
                    </a:ext>
                  </a:extLst>
                </a:gridCol>
                <a:gridCol w="1508117">
                  <a:extLst>
                    <a:ext uri="{9D8B030D-6E8A-4147-A177-3AD203B41FA5}">
                      <a16:colId xmlns:a16="http://schemas.microsoft.com/office/drawing/2014/main" val="3956806840"/>
                    </a:ext>
                  </a:extLst>
                </a:gridCol>
              </a:tblGrid>
              <a:tr h="164673">
                <a:tc>
                  <a:txBody>
                    <a:bodyPr/>
                    <a:lstStyle/>
                    <a:p>
                      <a:pPr algn="ctr"/>
                      <a:r>
                        <a:rPr lang="fr-FR" sz="1100">
                          <a:effectLst/>
                          <a:latin typeface="Calibri"/>
                        </a:rPr>
                        <a:t>PUBLIC</a:t>
                      </a:r>
                    </a:p>
                  </a:txBody>
                  <a:tcPr marL="68580" marR="68580" marT="0" marB="0"/>
                </a:tc>
                <a:tc>
                  <a:txBody>
                    <a:bodyPr/>
                    <a:lstStyle/>
                    <a:p>
                      <a:pPr algn="ctr"/>
                      <a:r>
                        <a:rPr lang="fr-FR" sz="1100">
                          <a:effectLst/>
                          <a:latin typeface="Calibri"/>
                        </a:rPr>
                        <a:t>PERIODE</a:t>
                      </a:r>
                    </a:p>
                  </a:txBody>
                  <a:tcPr marL="68580" marR="68580" marT="0" marB="0"/>
                </a:tc>
                <a:tc>
                  <a:txBody>
                    <a:bodyPr/>
                    <a:lstStyle/>
                    <a:p>
                      <a:pPr algn="ctr"/>
                      <a:r>
                        <a:rPr lang="fr-FR" sz="1100">
                          <a:effectLst/>
                          <a:latin typeface="Calibri"/>
                        </a:rPr>
                        <a:t>CONTACT</a:t>
                      </a:r>
                    </a:p>
                  </a:txBody>
                  <a:tcPr marL="68580" marR="68580" marT="0" marB="0"/>
                </a:tc>
                <a:extLst>
                  <a:ext uri="{0D108BD9-81ED-4DB2-BD59-A6C34878D82A}">
                    <a16:rowId xmlns:a16="http://schemas.microsoft.com/office/drawing/2014/main" val="1103953566"/>
                  </a:ext>
                </a:extLst>
              </a:tr>
              <a:tr h="814219">
                <a:tc>
                  <a:txBody>
                    <a:bodyPr/>
                    <a:lstStyle/>
                    <a:p>
                      <a:pPr lvl="0" algn="ctr">
                        <a:buNone/>
                      </a:pPr>
                      <a:r>
                        <a:rPr lang="fr-FR" sz="1100">
                          <a:effectLst/>
                          <a:latin typeface="Calibri"/>
                        </a:rPr>
                        <a:t>Toutes classes - Lycée</a:t>
                      </a:r>
                      <a:endParaRPr lang="fr-FR" sz="1100">
                        <a:latin typeface="Calibri"/>
                      </a:endParaRPr>
                    </a:p>
                    <a:p>
                      <a:pPr lvl="0" algn="ctr">
                        <a:buNone/>
                      </a:pPr>
                      <a:r>
                        <a:rPr lang="fr-FR" sz="1100" u="none" strike="noStrike" noProof="0">
                          <a:effectLst/>
                          <a:latin typeface="Calibri"/>
                          <a:hlinkClick r:id="rId3"/>
                        </a:rPr>
                        <a:t>www.francechimie.fr/prix-pierre-potier</a:t>
                      </a:r>
                      <a:endParaRPr lang="fr-FR" sz="1100">
                        <a:latin typeface="Calibri"/>
                      </a:endParaRPr>
                    </a:p>
                  </a:txBody>
                  <a:tcPr marL="68580" marR="68580" marT="0" marB="0"/>
                </a:tc>
                <a:tc>
                  <a:txBody>
                    <a:bodyPr/>
                    <a:lstStyle/>
                    <a:p>
                      <a:pPr algn="ctr"/>
                      <a:r>
                        <a:rPr lang="fr-FR" sz="1100">
                          <a:effectLst/>
                          <a:latin typeface="Calibri"/>
                        </a:rPr>
                        <a:t>Inscriptions septembre</a:t>
                      </a:r>
                      <a:endParaRPr lang="fr-FR"/>
                    </a:p>
                    <a:p>
                      <a:pPr lvl="0" algn="ctr">
                        <a:buNone/>
                      </a:pPr>
                      <a:r>
                        <a:rPr lang="fr-FR" sz="1100">
                          <a:effectLst/>
                          <a:latin typeface="Calibri"/>
                        </a:rPr>
                        <a:t>début octobre</a:t>
                      </a:r>
                    </a:p>
                    <a:p>
                      <a:pPr algn="ctr"/>
                      <a:r>
                        <a:rPr lang="fr-FR" sz="1100">
                          <a:effectLst/>
                          <a:latin typeface="Calibri"/>
                        </a:rPr>
                        <a:t>Conférence innovation en classe janvier-février</a:t>
                      </a:r>
                    </a:p>
                  </a:txBody>
                  <a:tcPr marL="68580" marR="68580" marT="0" marB="0"/>
                </a:tc>
                <a:tc>
                  <a:txBody>
                    <a:bodyPr/>
                    <a:lstStyle/>
                    <a:p>
                      <a:pPr algn="ctr"/>
                      <a:endParaRPr lang="fr-FR" sz="1100">
                        <a:effectLst/>
                        <a:latin typeface="Calibri"/>
                      </a:endParaRPr>
                    </a:p>
                    <a:p>
                      <a:pPr algn="ctr"/>
                      <a:r>
                        <a:rPr lang="fr-FR" sz="1100">
                          <a:effectLst/>
                          <a:latin typeface="Calibri"/>
                        </a:rPr>
                        <a:t>Frédérique Croizet</a:t>
                      </a:r>
                    </a:p>
                    <a:p>
                      <a:pPr lvl="0" algn="ctr">
                        <a:buNone/>
                      </a:pPr>
                      <a:r>
                        <a:rPr lang="fr-FR" sz="800">
                          <a:effectLst/>
                          <a:latin typeface="Calibri"/>
                          <a:hlinkClick r:id="rId2"/>
                        </a:rPr>
                        <a:t>fcroizet@chimie-grandest.fr</a:t>
                      </a:r>
                      <a:endParaRPr lang="fr-FR" sz="800">
                        <a:effectLst/>
                        <a:latin typeface="Calibri"/>
                      </a:endParaRPr>
                    </a:p>
                    <a:p>
                      <a:pPr lvl="0" algn="ctr">
                        <a:buNone/>
                      </a:pPr>
                      <a:endParaRPr lang="fr-FR" sz="1100">
                        <a:effectLst/>
                        <a:latin typeface="Calibri"/>
                      </a:endParaRPr>
                    </a:p>
                  </a:txBody>
                  <a:tcPr marL="68580" marR="68580" marT="0" marB="0"/>
                </a:tc>
                <a:extLst>
                  <a:ext uri="{0D108BD9-81ED-4DB2-BD59-A6C34878D82A}">
                    <a16:rowId xmlns:a16="http://schemas.microsoft.com/office/drawing/2014/main" val="1427460272"/>
                  </a:ext>
                </a:extLst>
              </a:tr>
            </a:tbl>
          </a:graphicData>
        </a:graphic>
      </p:graphicFrame>
      <p:sp>
        <p:nvSpPr>
          <p:cNvPr id="11" name="ZoneTexte 10">
            <a:extLst>
              <a:ext uri="{FF2B5EF4-FFF2-40B4-BE49-F238E27FC236}">
                <a16:creationId xmlns:a16="http://schemas.microsoft.com/office/drawing/2014/main" id="{F7E94613-C44C-4101-BCD2-C3FE064848A2}"/>
              </a:ext>
            </a:extLst>
          </p:cNvPr>
          <p:cNvSpPr txBox="1"/>
          <p:nvPr/>
        </p:nvSpPr>
        <p:spPr>
          <a:xfrm>
            <a:off x="167893" y="1669712"/>
            <a:ext cx="4254078" cy="1831271"/>
          </a:xfrm>
          <a:prstGeom prst="rect">
            <a:avLst/>
          </a:prstGeom>
          <a:noFill/>
        </p:spPr>
        <p:txBody>
          <a:bodyPr wrap="square">
            <a:spAutoFit/>
          </a:bodyPr>
          <a:lstStyle/>
          <a:p>
            <a:pPr algn="just"/>
            <a:r>
              <a:rPr lang="fr-FR" sz="1200" b="1">
                <a:solidFill>
                  <a:srgbClr val="425167"/>
                </a:solidFill>
                <a:latin typeface="Calibri"/>
                <a:cs typeface="Calibri"/>
              </a:rPr>
              <a:t>Concours de chimie </a:t>
            </a:r>
            <a:r>
              <a:rPr lang="fr-FR" sz="1200">
                <a:solidFill>
                  <a:srgbClr val="425167"/>
                </a:solidFill>
                <a:latin typeface="Calibri"/>
                <a:cs typeface="Calibri"/>
              </a:rPr>
              <a:t>créé en 1984 en liaison avec le Ministère de l'Éducation Nationale pour valoriser l’orientation des jeunes vers les filières scientifiques.</a:t>
            </a:r>
          </a:p>
          <a:p>
            <a:pPr algn="just"/>
            <a:endParaRPr lang="fr-FR" sz="700" b="1">
              <a:solidFill>
                <a:srgbClr val="425167"/>
              </a:solidFill>
              <a:latin typeface="Calibri"/>
              <a:cs typeface="Calibri"/>
            </a:endParaRPr>
          </a:p>
          <a:p>
            <a:pPr algn="just"/>
            <a:r>
              <a:rPr lang="fr-FR" sz="1000" b="1">
                <a:solidFill>
                  <a:srgbClr val="425167"/>
                </a:solidFill>
                <a:latin typeface="Calibri"/>
                <a:cs typeface="Calibri"/>
              </a:rPr>
              <a:t>Objectifs </a:t>
            </a:r>
            <a:r>
              <a:rPr lang="fr-FR" sz="1000" b="1" i="0">
                <a:solidFill>
                  <a:srgbClr val="000000"/>
                </a:solidFill>
                <a:effectLst/>
                <a:latin typeface="Calibri" panose="020F0502020204030204" pitchFamily="34" charset="0"/>
                <a:cs typeface="Calibri" panose="020F0502020204030204" pitchFamily="34" charset="0"/>
              </a:rPr>
              <a:t>: </a:t>
            </a:r>
          </a:p>
          <a:p>
            <a:pPr marL="171450" indent="-171450" algn="just">
              <a:buFont typeface="Arial" panose="020B0604020202020204" pitchFamily="34" charset="0"/>
              <a:buChar char="•"/>
            </a:pPr>
            <a:r>
              <a:rPr lang="fr-FR" sz="1000">
                <a:solidFill>
                  <a:srgbClr val="425167"/>
                </a:solidFill>
                <a:latin typeface="Calibri"/>
                <a:cs typeface="Calibri"/>
              </a:rPr>
              <a:t>Permettre aux élèves des classes de premières et terminales scientifiques et technologiques de mieux percevoir les applications concrètes de leur enseignement de chimie, </a:t>
            </a:r>
          </a:p>
          <a:p>
            <a:pPr marL="171450" indent="-171450" algn="just">
              <a:buFont typeface="Arial" panose="020B0604020202020204" pitchFamily="34" charset="0"/>
              <a:buChar char="•"/>
            </a:pPr>
            <a:r>
              <a:rPr lang="fr-FR" sz="1000">
                <a:solidFill>
                  <a:srgbClr val="425167"/>
                </a:solidFill>
                <a:latin typeface="Calibri"/>
                <a:cs typeface="Calibri"/>
              </a:rPr>
              <a:t>Favoriser l'orientation des jeunes vers les filières d'enseignement spécialisées des métiers de la chimie, </a:t>
            </a:r>
          </a:p>
          <a:p>
            <a:pPr marL="171450" indent="-171450" algn="just">
              <a:buFont typeface="Arial" panose="020B0604020202020204" pitchFamily="34" charset="0"/>
              <a:buChar char="•"/>
            </a:pPr>
            <a:r>
              <a:rPr lang="fr-FR" sz="1000">
                <a:solidFill>
                  <a:srgbClr val="425167"/>
                </a:solidFill>
                <a:latin typeface="Calibri"/>
                <a:cs typeface="Calibri"/>
              </a:rPr>
              <a:t>Améliorer l'image de l’industrie de la chimie.</a:t>
            </a:r>
          </a:p>
        </p:txBody>
      </p:sp>
      <p:pic>
        <p:nvPicPr>
          <p:cNvPr id="9218" name="Picture 2" descr="Prix Pierre Potier des Lycéens : Appel à mobilisation - France Chimie  Normandie">
            <a:extLst>
              <a:ext uri="{FF2B5EF4-FFF2-40B4-BE49-F238E27FC236}">
                <a16:creationId xmlns:a16="http://schemas.microsoft.com/office/drawing/2014/main" id="{67E91437-6865-45DC-AE28-26D4AC37A7B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53738" y="746744"/>
            <a:ext cx="973812" cy="689328"/>
          </a:xfrm>
          <a:prstGeom prst="rect">
            <a:avLst/>
          </a:prstGeom>
          <a:extLst>
            <a:ext uri="{909E8E84-426E-40DD-AFC4-6F175D3DCCD1}">
              <a14:hiddenFill xmlns:a14="http://schemas.microsoft.com/office/drawing/2010/main">
                <a:solidFill>
                  <a:srgbClr val="FFFFFF"/>
                </a:solidFill>
              </a14:hiddenFill>
            </a:ext>
          </a:extLst>
        </p:spPr>
      </p:pic>
      <p:pic>
        <p:nvPicPr>
          <p:cNvPr id="9220" name="Picture 4" descr="Accueil - Olympiades de la Chimie - Olympiades de la Chimie">
            <a:extLst>
              <a:ext uri="{FF2B5EF4-FFF2-40B4-BE49-F238E27FC236}">
                <a16:creationId xmlns:a16="http://schemas.microsoft.com/office/drawing/2014/main" id="{F479295D-5D23-4B0B-8F4F-A4966588566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78932" y="770909"/>
            <a:ext cx="1468179" cy="689328"/>
          </a:xfrm>
          <a:prstGeom prst="rect">
            <a:avLst/>
          </a:prstGeom>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09C3608F-9613-42EE-87D5-4338541D71A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186889" y="746744"/>
            <a:ext cx="913896" cy="689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916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0C0">
            <a:alpha val="20000"/>
          </a:srgbClr>
        </a:solidFill>
        <a:effectLst/>
      </p:bgPr>
    </p:bg>
    <p:spTree>
      <p:nvGrpSpPr>
        <p:cNvPr id="1" name=""/>
        <p:cNvGrpSpPr/>
        <p:nvPr/>
      </p:nvGrpSpPr>
      <p:grpSpPr>
        <a:xfrm>
          <a:off x="0" y="0"/>
          <a:ext cx="0" cy="0"/>
          <a:chOff x="0" y="0"/>
          <a:chExt cx="0" cy="0"/>
        </a:xfrm>
      </p:grpSpPr>
      <p:sp>
        <p:nvSpPr>
          <p:cNvPr id="4" name="Titre 3"/>
          <p:cNvSpPr>
            <a:spLocks noGrp="1"/>
          </p:cNvSpPr>
          <p:nvPr>
            <p:ph type="title"/>
          </p:nvPr>
        </p:nvSpPr>
        <p:spPr>
          <a:xfrm>
            <a:off x="256076" y="486306"/>
            <a:ext cx="3973802" cy="979664"/>
          </a:xfrm>
        </p:spPr>
        <p:txBody>
          <a:bodyPr/>
          <a:lstStyle/>
          <a:p>
            <a:pPr algn="ctr"/>
            <a:r>
              <a:rPr lang="fr-FR" sz="2400">
                <a:latin typeface="Calibri"/>
                <a:cs typeface="Calibri"/>
              </a:rPr>
              <a:t>Rendez-Vous Métiers </a:t>
            </a:r>
            <a:br>
              <a:rPr lang="fr-FR" sz="2400">
                <a:latin typeface="Calibri"/>
                <a:cs typeface="Calibri"/>
              </a:rPr>
            </a:br>
            <a:r>
              <a:rPr lang="fr-FR" sz="2400">
                <a:latin typeface="Calibri"/>
                <a:cs typeface="Calibri"/>
              </a:rPr>
              <a:t>pour les lycéens</a:t>
            </a:r>
            <a:endParaRPr lang="fr-FR" sz="2400" b="0">
              <a:latin typeface="Calibri"/>
              <a:cs typeface="Calibri"/>
            </a:endParaRPr>
          </a:p>
          <a:p>
            <a:endParaRPr lang="fr-FR" sz="2400" b="0"/>
          </a:p>
          <a:p>
            <a:endParaRPr lang="fr-FR" sz="2400"/>
          </a:p>
        </p:txBody>
      </p:sp>
      <p:graphicFrame>
        <p:nvGraphicFramePr>
          <p:cNvPr id="6" name="Tableau 5">
            <a:extLst>
              <a:ext uri="{FF2B5EF4-FFF2-40B4-BE49-F238E27FC236}">
                <a16:creationId xmlns:a16="http://schemas.microsoft.com/office/drawing/2014/main" id="{FE015EF4-8B6C-422A-B94E-6449155FCCCA}"/>
              </a:ext>
            </a:extLst>
          </p:cNvPr>
          <p:cNvGraphicFramePr>
            <a:graphicFrameLocks noGrp="1"/>
          </p:cNvGraphicFramePr>
          <p:nvPr>
            <p:extLst>
              <p:ext uri="{D42A27DB-BD31-4B8C-83A1-F6EECF244321}">
                <p14:modId xmlns:p14="http://schemas.microsoft.com/office/powerpoint/2010/main" val="1858772177"/>
              </p:ext>
            </p:extLst>
          </p:nvPr>
        </p:nvGraphicFramePr>
        <p:xfrm>
          <a:off x="217867" y="3595099"/>
          <a:ext cx="4012011" cy="866065"/>
        </p:xfrm>
        <a:graphic>
          <a:graphicData uri="http://schemas.openxmlformats.org/drawingml/2006/table">
            <a:tbl>
              <a:tblPr firstRow="1" firstCol="1" bandRow="1">
                <a:tableStyleId>{5940675A-B579-460E-94D1-54222C63F5DA}</a:tableStyleId>
              </a:tblPr>
              <a:tblGrid>
                <a:gridCol w="1149117">
                  <a:extLst>
                    <a:ext uri="{9D8B030D-6E8A-4147-A177-3AD203B41FA5}">
                      <a16:colId xmlns:a16="http://schemas.microsoft.com/office/drawing/2014/main" val="3160823249"/>
                    </a:ext>
                  </a:extLst>
                </a:gridCol>
                <a:gridCol w="1178837">
                  <a:extLst>
                    <a:ext uri="{9D8B030D-6E8A-4147-A177-3AD203B41FA5}">
                      <a16:colId xmlns:a16="http://schemas.microsoft.com/office/drawing/2014/main" val="3229239952"/>
                    </a:ext>
                  </a:extLst>
                </a:gridCol>
                <a:gridCol w="1684057">
                  <a:extLst>
                    <a:ext uri="{9D8B030D-6E8A-4147-A177-3AD203B41FA5}">
                      <a16:colId xmlns:a16="http://schemas.microsoft.com/office/drawing/2014/main" val="4033659584"/>
                    </a:ext>
                  </a:extLst>
                </a:gridCol>
              </a:tblGrid>
              <a:tr h="177870">
                <a:tc>
                  <a:txBody>
                    <a:bodyPr/>
                    <a:lstStyle/>
                    <a:p>
                      <a:pPr algn="ctr"/>
                      <a:r>
                        <a:rPr lang="fr-FR" sz="1100">
                          <a:effectLst/>
                          <a:latin typeface="Calibri"/>
                        </a:rPr>
                        <a:t>PUBLIC</a:t>
                      </a:r>
                    </a:p>
                  </a:txBody>
                  <a:tcPr marL="68580" marR="68580" marT="0" marB="0"/>
                </a:tc>
                <a:tc>
                  <a:txBody>
                    <a:bodyPr/>
                    <a:lstStyle/>
                    <a:p>
                      <a:pPr algn="ctr"/>
                      <a:r>
                        <a:rPr lang="fr-FR" sz="1100">
                          <a:effectLst/>
                          <a:latin typeface="Calibri"/>
                        </a:rPr>
                        <a:t>PERIODE</a:t>
                      </a:r>
                    </a:p>
                  </a:txBody>
                  <a:tcPr marL="68580" marR="68580" marT="0" marB="0"/>
                </a:tc>
                <a:tc>
                  <a:txBody>
                    <a:bodyPr/>
                    <a:lstStyle/>
                    <a:p>
                      <a:pPr algn="ctr"/>
                      <a:r>
                        <a:rPr lang="fr-FR" sz="1100">
                          <a:effectLst/>
                          <a:latin typeface="Calibri"/>
                        </a:rPr>
                        <a:t>CONTACT</a:t>
                      </a:r>
                    </a:p>
                  </a:txBody>
                  <a:tcPr marL="68580" marR="68580" marT="0" marB="0"/>
                </a:tc>
                <a:extLst>
                  <a:ext uri="{0D108BD9-81ED-4DB2-BD59-A6C34878D82A}">
                    <a16:rowId xmlns:a16="http://schemas.microsoft.com/office/drawing/2014/main" val="336924545"/>
                  </a:ext>
                </a:extLst>
              </a:tr>
              <a:tr h="688195">
                <a:tc>
                  <a:txBody>
                    <a:bodyPr/>
                    <a:lstStyle/>
                    <a:p>
                      <a:pPr lvl="0" algn="ctr">
                        <a:buNone/>
                      </a:pPr>
                      <a:r>
                        <a:rPr lang="fr-FR" sz="1100">
                          <a:effectLst/>
                          <a:latin typeface="Calibri"/>
                        </a:rPr>
                        <a:t>Tout niveau - Lycée</a:t>
                      </a:r>
                      <a:endParaRPr lang="fr-FR"/>
                    </a:p>
                  </a:txBody>
                  <a:tcPr marL="68580" marR="68580" marT="0" marB="0"/>
                </a:tc>
                <a:tc>
                  <a:txBody>
                    <a:bodyPr/>
                    <a:lstStyle/>
                    <a:p>
                      <a:pPr lvl="0" algn="ctr">
                        <a:buNone/>
                      </a:pPr>
                      <a:r>
                        <a:rPr lang="fr-FR" sz="1100">
                          <a:effectLst/>
                          <a:latin typeface="Calibri"/>
                        </a:rPr>
                        <a:t>Novembre à mai</a:t>
                      </a:r>
                      <a:endParaRPr lang="fr-FR"/>
                    </a:p>
                  </a:txBody>
                  <a:tcPr marL="68580" marR="68580" marT="0" marB="0"/>
                </a:tc>
                <a:tc>
                  <a:txBody>
                    <a:bodyPr/>
                    <a:lstStyle/>
                    <a:p>
                      <a:pPr algn="ctr"/>
                      <a:r>
                        <a:rPr lang="fr-FR" sz="1100">
                          <a:effectLst/>
                          <a:latin typeface="Calibri"/>
                        </a:rPr>
                        <a:t>Frédérique Croizet</a:t>
                      </a:r>
                    </a:p>
                    <a:p>
                      <a:pPr lvl="0" algn="ctr">
                        <a:buNone/>
                      </a:pPr>
                      <a:r>
                        <a:rPr lang="fr-FR" sz="800">
                          <a:effectLst/>
                          <a:latin typeface="Calibri"/>
                          <a:hlinkClick r:id="rId2"/>
                        </a:rPr>
                        <a:t>fcroizet@chimie-grandest.fr</a:t>
                      </a:r>
                      <a:endParaRPr lang="fr-FR" sz="800">
                        <a:effectLst/>
                        <a:latin typeface="Calibri"/>
                      </a:endParaRPr>
                    </a:p>
                    <a:p>
                      <a:pPr algn="ctr"/>
                      <a:r>
                        <a:rPr lang="fr-FR" sz="1100">
                          <a:effectLst/>
                          <a:latin typeface="Calibri"/>
                        </a:rPr>
                        <a:t>Sabine Alonzi</a:t>
                      </a:r>
                    </a:p>
                    <a:p>
                      <a:pPr lvl="0" algn="ctr">
                        <a:buNone/>
                      </a:pPr>
                      <a:r>
                        <a:rPr lang="fr-FR" sz="800">
                          <a:effectLst/>
                          <a:latin typeface="Calibri"/>
                          <a:hlinkClick r:id="rId2"/>
                        </a:rPr>
                        <a:t>salonzi@chimie-grandest.fr</a:t>
                      </a:r>
                      <a:endParaRPr lang="fr-FR" sz="800">
                        <a:effectLst/>
                        <a:latin typeface="Calibri"/>
                      </a:endParaRPr>
                    </a:p>
                  </a:txBody>
                  <a:tcPr marL="68580" marR="68580" marT="0" marB="0"/>
                </a:tc>
                <a:extLst>
                  <a:ext uri="{0D108BD9-81ED-4DB2-BD59-A6C34878D82A}">
                    <a16:rowId xmlns:a16="http://schemas.microsoft.com/office/drawing/2014/main" val="2856892481"/>
                  </a:ext>
                </a:extLst>
              </a:tr>
            </a:tbl>
          </a:graphicData>
        </a:graphic>
      </p:graphicFrame>
      <p:sp>
        <p:nvSpPr>
          <p:cNvPr id="2" name="Espace réservé du texte 4">
            <a:extLst>
              <a:ext uri="{FF2B5EF4-FFF2-40B4-BE49-F238E27FC236}">
                <a16:creationId xmlns:a16="http://schemas.microsoft.com/office/drawing/2014/main" id="{7A95DDBA-1813-4CB6-898B-27E4B7239F3F}"/>
              </a:ext>
            </a:extLst>
          </p:cNvPr>
          <p:cNvSpPr txBox="1">
            <a:spLocks/>
          </p:cNvSpPr>
          <p:nvPr/>
        </p:nvSpPr>
        <p:spPr>
          <a:xfrm>
            <a:off x="150000" y="1943230"/>
            <a:ext cx="4131651" cy="1720305"/>
          </a:xfrm>
          <a:prstGeom prst="rect">
            <a:avLst/>
          </a:prstGeom>
        </p:spPr>
        <p:txBody>
          <a:bodyPr lIns="91440" tIns="45720" rIns="91440" bIns="45720" anchor="t"/>
          <a:lstStyle>
            <a:lvl1pPr marL="0" indent="0" algn="l" defTabSz="685800" rtl="0" eaLnBrk="1" latinLnBrk="0" hangingPunct="1">
              <a:spcBef>
                <a:spcPct val="20000"/>
              </a:spcBef>
              <a:buFont typeface="Arial" panose="020B0604020202020204" pitchFamily="34" charset="0"/>
              <a:buNone/>
              <a:defRPr sz="1500" kern="1200">
                <a:solidFill>
                  <a:schemeClr val="tx1"/>
                </a:solidFill>
                <a:latin typeface="Roboto" panose="02000000000000000000" pitchFamily="2" charset="0"/>
                <a:ea typeface="Roboto" panose="02000000000000000000" pitchFamily="2" charset="0"/>
                <a:cs typeface="+mn-cs"/>
              </a:defRPr>
            </a:lvl1pPr>
            <a:lvl2pPr marL="342900" indent="0" algn="l" defTabSz="685800" rtl="0" eaLnBrk="1" latinLnBrk="0" hangingPunct="1">
              <a:spcBef>
                <a:spcPct val="20000"/>
              </a:spcBef>
              <a:buFont typeface="Arial" panose="020B0604020202020204" pitchFamily="34" charset="0"/>
              <a:buNone/>
              <a:defRPr sz="1350" kern="1200">
                <a:solidFill>
                  <a:schemeClr val="tx1"/>
                </a:solidFill>
                <a:latin typeface="Roboto" panose="02000000000000000000" pitchFamily="2" charset="0"/>
                <a:ea typeface="Roboto" panose="02000000000000000000" pitchFamily="2" charset="0"/>
                <a:cs typeface="+mn-cs"/>
              </a:defRPr>
            </a:lvl2pPr>
            <a:lvl3pPr marL="685800" indent="0" algn="l" defTabSz="685800" rtl="0" eaLnBrk="1" latinLnBrk="0" hangingPunct="1">
              <a:spcBef>
                <a:spcPct val="20000"/>
              </a:spcBef>
              <a:buFont typeface="Arial" panose="020B0604020202020204" pitchFamily="34" charset="0"/>
              <a:buNone/>
              <a:defRPr sz="1200" kern="1200">
                <a:solidFill>
                  <a:schemeClr val="tx1"/>
                </a:solidFill>
                <a:latin typeface="Roboto" panose="02000000000000000000" pitchFamily="2" charset="0"/>
                <a:ea typeface="Roboto" panose="02000000000000000000" pitchFamily="2" charset="0"/>
                <a:cs typeface="+mn-cs"/>
              </a:defRPr>
            </a:lvl3pPr>
            <a:lvl4pPr marL="1028700" indent="0" algn="l" defTabSz="685800" rtl="0" eaLnBrk="1" latinLnBrk="0" hangingPunct="1">
              <a:spcBef>
                <a:spcPct val="20000"/>
              </a:spcBef>
              <a:buFont typeface="Arial" panose="020B0604020202020204" pitchFamily="34" charset="0"/>
              <a:buNone/>
              <a:defRPr sz="1050" kern="1200">
                <a:solidFill>
                  <a:schemeClr val="tx1"/>
                </a:solidFill>
                <a:latin typeface="Roboto" panose="02000000000000000000" pitchFamily="2" charset="0"/>
                <a:ea typeface="Roboto" panose="02000000000000000000" pitchFamily="2" charset="0"/>
                <a:cs typeface="+mn-cs"/>
              </a:defRPr>
            </a:lvl4pPr>
            <a:lvl5pPr marL="1371600" indent="0" algn="l" defTabSz="685800" rtl="0" eaLnBrk="1" latinLnBrk="0" hangingPunct="1">
              <a:spcBef>
                <a:spcPct val="20000"/>
              </a:spcBef>
              <a:buFont typeface="Arial" panose="020B0604020202020204" pitchFamily="34" charset="0"/>
              <a:buNone/>
              <a:defRPr sz="1050" kern="1200">
                <a:solidFill>
                  <a:schemeClr val="tx1"/>
                </a:solidFill>
                <a:latin typeface="Roboto" panose="02000000000000000000" pitchFamily="2" charset="0"/>
                <a:ea typeface="Roboto" panose="02000000000000000000" pitchFamily="2" charset="0"/>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just"/>
            <a:endParaRPr lang="fr-FR" b="1" i="1">
              <a:solidFill>
                <a:srgbClr val="0ACC82"/>
              </a:solidFill>
              <a:latin typeface="Calibri"/>
              <a:cs typeface="Calibri"/>
            </a:endParaRPr>
          </a:p>
          <a:p>
            <a:pPr algn="just"/>
            <a:r>
              <a:rPr lang="fr-FR" sz="1200">
                <a:latin typeface="Calibri"/>
                <a:cs typeface="Calibri"/>
              </a:rPr>
              <a:t>Ces séquences organisées par </a:t>
            </a:r>
            <a:r>
              <a:rPr lang="fr-FR" sz="1200" b="1">
                <a:latin typeface="Calibri"/>
                <a:cs typeface="Calibri"/>
              </a:rPr>
              <a:t>visio-conférence</a:t>
            </a:r>
            <a:r>
              <a:rPr lang="fr-FR" sz="1200">
                <a:latin typeface="Calibri"/>
                <a:cs typeface="Calibri"/>
              </a:rPr>
              <a:t> permettent aux élèves de découvrir les grands domaines d’application de la chimie ainsi qu’une entreprise, son activité, les différents services et métiers présents par le biais de l’</a:t>
            </a:r>
            <a:r>
              <a:rPr lang="fr-FR" sz="1200" b="1">
                <a:latin typeface="Calibri"/>
                <a:cs typeface="Calibri"/>
              </a:rPr>
              <a:t>intervention d’un professionnel </a:t>
            </a:r>
            <a:r>
              <a:rPr lang="fr-FR" sz="1200">
                <a:latin typeface="Calibri"/>
                <a:cs typeface="Calibri"/>
              </a:rPr>
              <a:t>suivie d’une séance de questions-réponses.</a:t>
            </a:r>
            <a:endParaRPr lang="fr-FR" sz="1200" i="1">
              <a:latin typeface="Calibri"/>
              <a:cs typeface="Calibri"/>
            </a:endParaRPr>
          </a:p>
          <a:p>
            <a:pPr algn="just"/>
            <a:endParaRPr lang="fr-FR" b="1" i="1">
              <a:solidFill>
                <a:srgbClr val="0ACC82"/>
              </a:solidFill>
              <a:latin typeface="Calibri"/>
              <a:cs typeface="Calibri"/>
            </a:endParaRPr>
          </a:p>
        </p:txBody>
      </p:sp>
      <p:sp>
        <p:nvSpPr>
          <p:cNvPr id="3" name="Espace réservé du texte 4">
            <a:extLst>
              <a:ext uri="{FF2B5EF4-FFF2-40B4-BE49-F238E27FC236}">
                <a16:creationId xmlns:a16="http://schemas.microsoft.com/office/drawing/2014/main" id="{8D516ADD-55AA-4828-B266-147FCC8E933F}"/>
              </a:ext>
            </a:extLst>
          </p:cNvPr>
          <p:cNvSpPr>
            <a:spLocks noGrp="1"/>
          </p:cNvSpPr>
          <p:nvPr>
            <p:ph type="body" sz="quarter" idx="10"/>
          </p:nvPr>
        </p:nvSpPr>
        <p:spPr>
          <a:xfrm>
            <a:off x="4682488" y="165833"/>
            <a:ext cx="4239714" cy="979664"/>
          </a:xfrm>
        </p:spPr>
        <p:txBody>
          <a:bodyPr lIns="91440" tIns="45720" rIns="91440" bIns="45720" anchor="t"/>
          <a:lstStyle/>
          <a:p>
            <a:pPr algn="ctr"/>
            <a:r>
              <a:rPr lang="fr-FR" sz="2400" b="1">
                <a:solidFill>
                  <a:srgbClr val="233287"/>
                </a:solidFill>
                <a:latin typeface="Calibri"/>
                <a:cs typeface="Calibri"/>
              </a:rPr>
              <a:t>Rendez-Vous Chimie </a:t>
            </a:r>
            <a:br>
              <a:rPr lang="fr-FR" sz="2400" b="1">
                <a:solidFill>
                  <a:srgbClr val="233287"/>
                </a:solidFill>
                <a:latin typeface="Calibri"/>
                <a:cs typeface="Calibri"/>
              </a:rPr>
            </a:br>
            <a:r>
              <a:rPr lang="fr-FR" sz="2400" b="1">
                <a:solidFill>
                  <a:srgbClr val="233287"/>
                </a:solidFill>
                <a:latin typeface="Calibri"/>
                <a:cs typeface="Calibri"/>
              </a:rPr>
              <a:t>pour les enseignants</a:t>
            </a:r>
            <a:endParaRPr lang="fr-FR" sz="2400">
              <a:solidFill>
                <a:srgbClr val="233287"/>
              </a:solidFill>
              <a:latin typeface="Calibri"/>
              <a:cs typeface="Calibri"/>
            </a:endParaRPr>
          </a:p>
        </p:txBody>
      </p:sp>
      <p:graphicFrame>
        <p:nvGraphicFramePr>
          <p:cNvPr id="8" name="Tableau 7">
            <a:extLst>
              <a:ext uri="{FF2B5EF4-FFF2-40B4-BE49-F238E27FC236}">
                <a16:creationId xmlns:a16="http://schemas.microsoft.com/office/drawing/2014/main" id="{7C5F59C9-C363-4C35-A4C1-70DCEBFE2639}"/>
              </a:ext>
            </a:extLst>
          </p:cNvPr>
          <p:cNvGraphicFramePr>
            <a:graphicFrameLocks noGrp="1"/>
          </p:cNvGraphicFramePr>
          <p:nvPr>
            <p:extLst>
              <p:ext uri="{D42A27DB-BD31-4B8C-83A1-F6EECF244321}">
                <p14:modId xmlns:p14="http://schemas.microsoft.com/office/powerpoint/2010/main" val="1832245713"/>
              </p:ext>
            </p:extLst>
          </p:nvPr>
        </p:nvGraphicFramePr>
        <p:xfrm>
          <a:off x="4761591" y="3586674"/>
          <a:ext cx="4131652" cy="895067"/>
        </p:xfrm>
        <a:graphic>
          <a:graphicData uri="http://schemas.openxmlformats.org/drawingml/2006/table">
            <a:tbl>
              <a:tblPr firstRow="1" firstCol="1" bandRow="1">
                <a:tableStyleId>{5940675A-B579-460E-94D1-54222C63F5DA}</a:tableStyleId>
              </a:tblPr>
              <a:tblGrid>
                <a:gridCol w="966980">
                  <a:extLst>
                    <a:ext uri="{9D8B030D-6E8A-4147-A177-3AD203B41FA5}">
                      <a16:colId xmlns:a16="http://schemas.microsoft.com/office/drawing/2014/main" val="3160823249"/>
                    </a:ext>
                  </a:extLst>
                </a:gridCol>
                <a:gridCol w="1090054">
                  <a:extLst>
                    <a:ext uri="{9D8B030D-6E8A-4147-A177-3AD203B41FA5}">
                      <a16:colId xmlns:a16="http://schemas.microsoft.com/office/drawing/2014/main" val="3229239952"/>
                    </a:ext>
                  </a:extLst>
                </a:gridCol>
                <a:gridCol w="2074618">
                  <a:extLst>
                    <a:ext uri="{9D8B030D-6E8A-4147-A177-3AD203B41FA5}">
                      <a16:colId xmlns:a16="http://schemas.microsoft.com/office/drawing/2014/main" val="4033659584"/>
                    </a:ext>
                  </a:extLst>
                </a:gridCol>
              </a:tblGrid>
              <a:tr h="194027">
                <a:tc>
                  <a:txBody>
                    <a:bodyPr/>
                    <a:lstStyle/>
                    <a:p>
                      <a:pPr algn="ctr"/>
                      <a:r>
                        <a:rPr lang="fr-FR" sz="1100">
                          <a:effectLst/>
                          <a:latin typeface="Calibri"/>
                        </a:rPr>
                        <a:t>PUBLIC</a:t>
                      </a:r>
                    </a:p>
                  </a:txBody>
                  <a:tcPr marL="68580" marR="68580" marT="0" marB="0"/>
                </a:tc>
                <a:tc>
                  <a:txBody>
                    <a:bodyPr/>
                    <a:lstStyle/>
                    <a:p>
                      <a:pPr algn="ctr"/>
                      <a:r>
                        <a:rPr lang="fr-FR" sz="1100">
                          <a:effectLst/>
                          <a:latin typeface="Calibri"/>
                        </a:rPr>
                        <a:t>PERIODE</a:t>
                      </a:r>
                    </a:p>
                  </a:txBody>
                  <a:tcPr marL="68580" marR="68580" marT="0" marB="0"/>
                </a:tc>
                <a:tc>
                  <a:txBody>
                    <a:bodyPr/>
                    <a:lstStyle/>
                    <a:p>
                      <a:pPr algn="ctr"/>
                      <a:r>
                        <a:rPr lang="fr-FR" sz="1100">
                          <a:effectLst/>
                          <a:latin typeface="Calibri"/>
                        </a:rPr>
                        <a:t>CONTACT</a:t>
                      </a:r>
                    </a:p>
                  </a:txBody>
                  <a:tcPr marL="68580" marR="68580" marT="0" marB="0"/>
                </a:tc>
                <a:extLst>
                  <a:ext uri="{0D108BD9-81ED-4DB2-BD59-A6C34878D82A}">
                    <a16:rowId xmlns:a16="http://schemas.microsoft.com/office/drawing/2014/main" val="336924545"/>
                  </a:ext>
                </a:extLst>
              </a:tr>
              <a:tr h="154195">
                <a:tc>
                  <a:txBody>
                    <a:bodyPr/>
                    <a:lstStyle/>
                    <a:p>
                      <a:pPr lvl="0" algn="ctr">
                        <a:buNone/>
                      </a:pPr>
                      <a:r>
                        <a:rPr lang="fr-FR" sz="1100">
                          <a:effectLst/>
                          <a:latin typeface="Calibri"/>
                        </a:rPr>
                        <a:t>Professeurs</a:t>
                      </a:r>
                      <a:endParaRPr lang="fr-FR"/>
                    </a:p>
                    <a:p>
                      <a:pPr lvl="0" algn="ctr">
                        <a:buNone/>
                      </a:pPr>
                      <a:endParaRPr lang="fr-FR" sz="1100">
                        <a:effectLst/>
                        <a:latin typeface="Calibri"/>
                      </a:endParaRPr>
                    </a:p>
                  </a:txBody>
                  <a:tcPr marL="68580" marR="68580" marT="0" marB="0"/>
                </a:tc>
                <a:tc>
                  <a:txBody>
                    <a:bodyPr/>
                    <a:lstStyle/>
                    <a:p>
                      <a:pPr lvl="0" algn="ctr">
                        <a:buNone/>
                      </a:pPr>
                      <a:r>
                        <a:rPr lang="fr-FR" sz="1100">
                          <a:effectLst/>
                          <a:latin typeface="Calibri"/>
                        </a:rPr>
                        <a:t>Novembre à mai</a:t>
                      </a:r>
                      <a:endParaRPr lang="fr-FR"/>
                    </a:p>
                  </a:txBody>
                  <a:tcPr marL="68580" marR="68580" marT="0" marB="0"/>
                </a:tc>
                <a:tc>
                  <a:txBody>
                    <a:bodyPr/>
                    <a:lstStyle/>
                    <a:p>
                      <a:pPr algn="ctr"/>
                      <a:r>
                        <a:rPr lang="fr-FR" sz="1100">
                          <a:effectLst/>
                          <a:latin typeface="Calibri"/>
                        </a:rPr>
                        <a:t>Frédérique Croizet</a:t>
                      </a:r>
                    </a:p>
                    <a:p>
                      <a:pPr lvl="0" algn="ctr">
                        <a:buNone/>
                      </a:pPr>
                      <a:r>
                        <a:rPr lang="fr-FR" sz="800">
                          <a:effectLst/>
                          <a:latin typeface="Calibri"/>
                          <a:hlinkClick r:id="rId2"/>
                        </a:rPr>
                        <a:t>fcroizet@chimie-grandest.fr</a:t>
                      </a:r>
                      <a:endParaRPr lang="fr-FR" sz="800">
                        <a:effectLst/>
                        <a:latin typeface="Calibri"/>
                      </a:endParaRPr>
                    </a:p>
                    <a:p>
                      <a:pPr algn="ctr"/>
                      <a:r>
                        <a:rPr lang="fr-FR" sz="1100">
                          <a:effectLst/>
                          <a:latin typeface="Calibri"/>
                        </a:rPr>
                        <a:t>Sabine Alonzi</a:t>
                      </a:r>
                    </a:p>
                    <a:p>
                      <a:pPr lvl="0" algn="ctr">
                        <a:buNone/>
                      </a:pPr>
                      <a:r>
                        <a:rPr lang="fr-FR" sz="800">
                          <a:effectLst/>
                          <a:latin typeface="Calibri"/>
                          <a:hlinkClick r:id="rId3"/>
                        </a:rPr>
                        <a:t>salonzi@chimie-grandest.fr</a:t>
                      </a:r>
                      <a:endParaRPr lang="fr-FR" sz="800">
                        <a:effectLst/>
                        <a:latin typeface="Calibri"/>
                      </a:endParaRPr>
                    </a:p>
                    <a:p>
                      <a:pPr lvl="0" algn="ctr">
                        <a:buNone/>
                      </a:pPr>
                      <a:endParaRPr lang="fr-FR" sz="800">
                        <a:effectLst/>
                        <a:latin typeface="Calibri"/>
                      </a:endParaRPr>
                    </a:p>
                  </a:txBody>
                  <a:tcPr marL="68580" marR="68580" marT="0" marB="0"/>
                </a:tc>
                <a:extLst>
                  <a:ext uri="{0D108BD9-81ED-4DB2-BD59-A6C34878D82A}">
                    <a16:rowId xmlns:a16="http://schemas.microsoft.com/office/drawing/2014/main" val="2856892481"/>
                  </a:ext>
                </a:extLst>
              </a:tr>
            </a:tbl>
          </a:graphicData>
        </a:graphic>
      </p:graphicFrame>
      <p:sp>
        <p:nvSpPr>
          <p:cNvPr id="10" name="ZoneTexte 9">
            <a:extLst>
              <a:ext uri="{FF2B5EF4-FFF2-40B4-BE49-F238E27FC236}">
                <a16:creationId xmlns:a16="http://schemas.microsoft.com/office/drawing/2014/main" id="{C06F5809-6CAC-45AF-98FB-FEC73AAFE1E9}"/>
              </a:ext>
            </a:extLst>
          </p:cNvPr>
          <p:cNvSpPr txBox="1"/>
          <p:nvPr/>
        </p:nvSpPr>
        <p:spPr>
          <a:xfrm>
            <a:off x="4686419" y="2205519"/>
            <a:ext cx="4239714" cy="1123384"/>
          </a:xfrm>
          <a:prstGeom prst="rect">
            <a:avLst/>
          </a:prstGeom>
          <a:noFill/>
        </p:spPr>
        <p:txBody>
          <a:bodyPr wrap="square">
            <a:spAutoFit/>
          </a:bodyPr>
          <a:lstStyle/>
          <a:p>
            <a:pPr algn="just"/>
            <a:r>
              <a:rPr lang="fr-FR" sz="1200">
                <a:latin typeface="Calibri" panose="020F0502020204030204" pitchFamily="34" charset="0"/>
                <a:cs typeface="Calibri" panose="020F0502020204030204" pitchFamily="34" charset="0"/>
              </a:rPr>
              <a:t>Session organisée par </a:t>
            </a:r>
            <a:r>
              <a:rPr lang="fr-FR" sz="1200" b="1">
                <a:latin typeface="Calibri" panose="020F0502020204030204" pitchFamily="34" charset="0"/>
                <a:cs typeface="Calibri" panose="020F0502020204030204" pitchFamily="34" charset="0"/>
              </a:rPr>
              <a:t>visio-conférence</a:t>
            </a:r>
            <a:r>
              <a:rPr lang="fr-FR" sz="1200">
                <a:latin typeface="Calibri" panose="020F0502020204030204" pitchFamily="34" charset="0"/>
                <a:cs typeface="Calibri" panose="020F0502020204030204" pitchFamily="34" charset="0"/>
              </a:rPr>
              <a:t> entre un ou plusieurs professionnel(s) de la chimie et un groupe d’enseignants.</a:t>
            </a:r>
          </a:p>
          <a:p>
            <a:pPr algn="just"/>
            <a:endParaRPr lang="fr-FR" sz="700">
              <a:latin typeface="Calibri" panose="020F0502020204030204" pitchFamily="34" charset="0"/>
              <a:cs typeface="Calibri" panose="020F0502020204030204" pitchFamily="34" charset="0"/>
            </a:endParaRPr>
          </a:p>
          <a:p>
            <a:pPr algn="just"/>
            <a:r>
              <a:rPr lang="fr-FR" sz="1200" b="1">
                <a:latin typeface="Calibri" panose="020F0502020204030204" pitchFamily="34" charset="0"/>
                <a:cs typeface="Calibri" panose="020F0502020204030204" pitchFamily="34" charset="0"/>
              </a:rPr>
              <a:t>Présentation</a:t>
            </a:r>
            <a:r>
              <a:rPr lang="fr-FR" sz="1200">
                <a:latin typeface="Calibri" panose="020F0502020204030204" pitchFamily="34" charset="0"/>
                <a:cs typeface="Calibri" panose="020F0502020204030204" pitchFamily="34" charset="0"/>
              </a:rPr>
              <a:t> de l’entreprise, son activité, son organisation et </a:t>
            </a:r>
            <a:r>
              <a:rPr lang="fr-FR" sz="1200" b="1">
                <a:latin typeface="Calibri" panose="020F0502020204030204" pitchFamily="34" charset="0"/>
                <a:cs typeface="Calibri" panose="020F0502020204030204" pitchFamily="34" charset="0"/>
              </a:rPr>
              <a:t>échanges</a:t>
            </a:r>
            <a:r>
              <a:rPr lang="fr-FR" sz="1200">
                <a:latin typeface="Calibri" panose="020F0502020204030204" pitchFamily="34" charset="0"/>
                <a:cs typeface="Calibri" panose="020F0502020204030204" pitchFamily="34" charset="0"/>
              </a:rPr>
              <a:t> sur l’activité de l’entreprise, les différents services et les attentes des entreprises en termes de compétences.</a:t>
            </a:r>
          </a:p>
        </p:txBody>
      </p:sp>
      <p:pic>
        <p:nvPicPr>
          <p:cNvPr id="7170" name="Picture 2">
            <a:extLst>
              <a:ext uri="{FF2B5EF4-FFF2-40B4-BE49-F238E27FC236}">
                <a16:creationId xmlns:a16="http://schemas.microsoft.com/office/drawing/2014/main" id="{CD74FD41-BB6F-4137-968D-EA7B0E25D29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66181" y="1030324"/>
            <a:ext cx="1553591" cy="1036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B5D8FC2E-4486-477C-B194-EC5F01E0E0D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25549" y="1030324"/>
            <a:ext cx="1553591" cy="10311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345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70C0">
            <a:alpha val="20000"/>
          </a:srgbClr>
        </a:solidFill>
        <a:effectLst/>
      </p:bgPr>
    </p:bg>
    <p:spTree>
      <p:nvGrpSpPr>
        <p:cNvPr id="1" name=""/>
        <p:cNvGrpSpPr/>
        <p:nvPr/>
      </p:nvGrpSpPr>
      <p:grpSpPr>
        <a:xfrm>
          <a:off x="0" y="0"/>
          <a:ext cx="0" cy="0"/>
          <a:chOff x="0" y="0"/>
          <a:chExt cx="0" cy="0"/>
        </a:xfrm>
      </p:grpSpPr>
      <p:sp>
        <p:nvSpPr>
          <p:cNvPr id="4" name="Titre 3"/>
          <p:cNvSpPr>
            <a:spLocks noGrp="1"/>
          </p:cNvSpPr>
          <p:nvPr>
            <p:ph type="title"/>
          </p:nvPr>
        </p:nvSpPr>
        <p:spPr>
          <a:xfrm>
            <a:off x="279555" y="382503"/>
            <a:ext cx="4219067" cy="993775"/>
          </a:xfrm>
        </p:spPr>
        <p:txBody>
          <a:bodyPr/>
          <a:lstStyle/>
          <a:p>
            <a:pPr algn="ctr"/>
            <a:r>
              <a:rPr lang="fr-FR" sz="2400">
                <a:latin typeface="Calibri"/>
                <a:cs typeface="Calibri"/>
              </a:rPr>
              <a:t>Conférences dans les classes</a:t>
            </a:r>
            <a:br>
              <a:rPr lang="fr-FR" sz="2400">
                <a:latin typeface="Calibri"/>
                <a:cs typeface="Calibri"/>
              </a:rPr>
            </a:br>
            <a:r>
              <a:rPr lang="fr-FR" sz="1800" i="1">
                <a:latin typeface="Calibri"/>
                <a:cs typeface="Calibri"/>
              </a:rPr>
              <a:t>(hors COVID)</a:t>
            </a:r>
            <a:endParaRPr lang="fr-FR" sz="1800" b="0" i="1">
              <a:latin typeface="Calibri"/>
              <a:cs typeface="Calibri"/>
            </a:endParaRPr>
          </a:p>
          <a:p>
            <a:pPr algn="ctr"/>
            <a:endParaRPr lang="fr-FR" sz="2400" b="0">
              <a:solidFill>
                <a:srgbClr val="243387"/>
              </a:solidFill>
            </a:endParaRPr>
          </a:p>
          <a:p>
            <a:pPr algn="ctr"/>
            <a:endParaRPr lang="fr-FR" sz="2400">
              <a:solidFill>
                <a:srgbClr val="243387"/>
              </a:solidFill>
            </a:endParaRPr>
          </a:p>
        </p:txBody>
      </p:sp>
      <p:graphicFrame>
        <p:nvGraphicFramePr>
          <p:cNvPr id="6" name="Tableau 5">
            <a:extLst>
              <a:ext uri="{FF2B5EF4-FFF2-40B4-BE49-F238E27FC236}">
                <a16:creationId xmlns:a16="http://schemas.microsoft.com/office/drawing/2014/main" id="{FE015EF4-8B6C-422A-B94E-6449155FCCCA}"/>
              </a:ext>
            </a:extLst>
          </p:cNvPr>
          <p:cNvGraphicFramePr>
            <a:graphicFrameLocks noGrp="1"/>
          </p:cNvGraphicFramePr>
          <p:nvPr>
            <p:extLst>
              <p:ext uri="{D42A27DB-BD31-4B8C-83A1-F6EECF244321}">
                <p14:modId xmlns:p14="http://schemas.microsoft.com/office/powerpoint/2010/main" val="3153847749"/>
              </p:ext>
            </p:extLst>
          </p:nvPr>
        </p:nvGraphicFramePr>
        <p:xfrm>
          <a:off x="279555" y="3993408"/>
          <a:ext cx="4219067" cy="670560"/>
        </p:xfrm>
        <a:graphic>
          <a:graphicData uri="http://schemas.openxmlformats.org/drawingml/2006/table">
            <a:tbl>
              <a:tblPr firstRow="1" firstCol="1" bandRow="1">
                <a:tableStyleId>{5940675A-B579-460E-94D1-54222C63F5DA}</a:tableStyleId>
              </a:tblPr>
              <a:tblGrid>
                <a:gridCol w="803631">
                  <a:extLst>
                    <a:ext uri="{9D8B030D-6E8A-4147-A177-3AD203B41FA5}">
                      <a16:colId xmlns:a16="http://schemas.microsoft.com/office/drawing/2014/main" val="3160823249"/>
                    </a:ext>
                  </a:extLst>
                </a:gridCol>
                <a:gridCol w="983393">
                  <a:extLst>
                    <a:ext uri="{9D8B030D-6E8A-4147-A177-3AD203B41FA5}">
                      <a16:colId xmlns:a16="http://schemas.microsoft.com/office/drawing/2014/main" val="3229239952"/>
                    </a:ext>
                  </a:extLst>
                </a:gridCol>
                <a:gridCol w="2432043">
                  <a:extLst>
                    <a:ext uri="{9D8B030D-6E8A-4147-A177-3AD203B41FA5}">
                      <a16:colId xmlns:a16="http://schemas.microsoft.com/office/drawing/2014/main" val="4033659584"/>
                    </a:ext>
                  </a:extLst>
                </a:gridCol>
              </a:tblGrid>
              <a:tr h="0">
                <a:tc>
                  <a:txBody>
                    <a:bodyPr/>
                    <a:lstStyle/>
                    <a:p>
                      <a:pPr algn="ctr"/>
                      <a:r>
                        <a:rPr lang="fr-FR" sz="1100">
                          <a:effectLst/>
                          <a:latin typeface="Calibri"/>
                        </a:rPr>
                        <a:t>PUBLIC</a:t>
                      </a:r>
                    </a:p>
                  </a:txBody>
                  <a:tcPr marL="68580" marR="68580" marT="0" marB="0"/>
                </a:tc>
                <a:tc>
                  <a:txBody>
                    <a:bodyPr/>
                    <a:lstStyle/>
                    <a:p>
                      <a:pPr algn="ctr"/>
                      <a:r>
                        <a:rPr lang="fr-FR" sz="1100">
                          <a:effectLst/>
                          <a:latin typeface="Calibri"/>
                        </a:rPr>
                        <a:t>PERIODE</a:t>
                      </a:r>
                    </a:p>
                  </a:txBody>
                  <a:tcPr marL="68580" marR="68580" marT="0" marB="0"/>
                </a:tc>
                <a:tc>
                  <a:txBody>
                    <a:bodyPr/>
                    <a:lstStyle/>
                    <a:p>
                      <a:pPr algn="ctr"/>
                      <a:r>
                        <a:rPr lang="fr-FR" sz="1100">
                          <a:effectLst/>
                          <a:latin typeface="Calibri"/>
                        </a:rPr>
                        <a:t>CONTACT</a:t>
                      </a:r>
                    </a:p>
                  </a:txBody>
                  <a:tcPr marL="68580" marR="68580" marT="0" marB="0"/>
                </a:tc>
                <a:extLst>
                  <a:ext uri="{0D108BD9-81ED-4DB2-BD59-A6C34878D82A}">
                    <a16:rowId xmlns:a16="http://schemas.microsoft.com/office/drawing/2014/main" val="336924545"/>
                  </a:ext>
                </a:extLst>
              </a:tr>
              <a:tr h="0">
                <a:tc>
                  <a:txBody>
                    <a:bodyPr/>
                    <a:lstStyle/>
                    <a:p>
                      <a:pPr lvl="0" algn="ctr">
                        <a:buNone/>
                      </a:pPr>
                      <a:r>
                        <a:rPr lang="fr-FR" sz="1100">
                          <a:effectLst/>
                          <a:latin typeface="Calibri"/>
                        </a:rPr>
                        <a:t>2nde</a:t>
                      </a:r>
                      <a:endParaRPr lang="fr-FR"/>
                    </a:p>
                  </a:txBody>
                  <a:tcPr marL="68580" marR="68580" marT="0" marB="0"/>
                </a:tc>
                <a:tc>
                  <a:txBody>
                    <a:bodyPr/>
                    <a:lstStyle/>
                    <a:p>
                      <a:pPr lvl="0" algn="ctr">
                        <a:buNone/>
                      </a:pPr>
                      <a:r>
                        <a:rPr lang="fr-FR" sz="1100">
                          <a:effectLst/>
                          <a:latin typeface="Calibri"/>
                        </a:rPr>
                        <a:t>Novembre à mai</a:t>
                      </a:r>
                      <a:endParaRPr lang="fr-FR"/>
                    </a:p>
                  </a:txBody>
                  <a:tcPr marL="68580" marR="68580" marT="0" marB="0"/>
                </a:tc>
                <a:tc>
                  <a:txBody>
                    <a:bodyPr/>
                    <a:lstStyle/>
                    <a:p>
                      <a:pPr lvl="0" algn="ctr">
                        <a:buNone/>
                      </a:pPr>
                      <a:r>
                        <a:rPr lang="fr-FR" sz="1100" u="none" strike="noStrike" noProof="0">
                          <a:effectLst/>
                          <a:latin typeface="Calibri"/>
                        </a:rPr>
                        <a:t>Frédérique Croizet</a:t>
                      </a:r>
                      <a:endParaRPr lang="fr-FR" sz="1100" u="none" strike="noStrike" noProof="0">
                        <a:latin typeface="Calibri"/>
                        <a:hlinkClick r:id="" action="ppaction://noaction"/>
                      </a:endParaRPr>
                    </a:p>
                    <a:p>
                      <a:pPr lvl="0" algn="ctr">
                        <a:buNone/>
                      </a:pPr>
                      <a:r>
                        <a:rPr lang="fr-FR" sz="1100" u="none" strike="noStrike" noProof="0">
                          <a:effectLst/>
                          <a:latin typeface="Calibri"/>
                          <a:hlinkClick r:id="rId2"/>
                        </a:rPr>
                        <a:t>fcroizet@chimie-grandest.fr</a:t>
                      </a:r>
                      <a:endParaRPr lang="fr-FR" sz="1100" u="none" strike="noStrike" noProof="0">
                        <a:latin typeface="Calibri"/>
                        <a:hlinkClick r:id="" action="ppaction://noaction"/>
                      </a:endParaRPr>
                    </a:p>
                    <a:p>
                      <a:pPr lvl="0" algn="ctr">
                        <a:buNone/>
                      </a:pPr>
                      <a:endParaRPr lang="fr-FR" sz="1100">
                        <a:effectLst/>
                        <a:latin typeface="Calibri"/>
                      </a:endParaRPr>
                    </a:p>
                  </a:txBody>
                  <a:tcPr marL="68580" marR="68580" marT="0" marB="0"/>
                </a:tc>
                <a:extLst>
                  <a:ext uri="{0D108BD9-81ED-4DB2-BD59-A6C34878D82A}">
                    <a16:rowId xmlns:a16="http://schemas.microsoft.com/office/drawing/2014/main" val="2856892481"/>
                  </a:ext>
                </a:extLst>
              </a:tr>
            </a:tbl>
          </a:graphicData>
        </a:graphic>
      </p:graphicFrame>
      <p:sp>
        <p:nvSpPr>
          <p:cNvPr id="3" name="Titre 3">
            <a:extLst>
              <a:ext uri="{FF2B5EF4-FFF2-40B4-BE49-F238E27FC236}">
                <a16:creationId xmlns:a16="http://schemas.microsoft.com/office/drawing/2014/main" id="{38485E16-F219-46F1-8B91-90C6F666F5CE}"/>
              </a:ext>
            </a:extLst>
          </p:cNvPr>
          <p:cNvSpPr txBox="1">
            <a:spLocks/>
          </p:cNvSpPr>
          <p:nvPr/>
        </p:nvSpPr>
        <p:spPr>
          <a:xfrm>
            <a:off x="5011521" y="362134"/>
            <a:ext cx="3887205" cy="993775"/>
          </a:xfrm>
          <a:prstGeom prst="rect">
            <a:avLst/>
          </a:prstGeom>
        </p:spPr>
        <p:txBody>
          <a:bodyPr lIns="0" tIns="0" rIns="0" bIns="0" anchor="ctr" anchorCtr="0"/>
          <a:lstStyle>
            <a:lvl1pPr algn="l" defTabSz="685800" rtl="0" eaLnBrk="1" latinLnBrk="0" hangingPunct="1">
              <a:spcBef>
                <a:spcPct val="0"/>
              </a:spcBef>
              <a:buNone/>
              <a:defRPr sz="2100" b="1" i="0" kern="1200">
                <a:solidFill>
                  <a:srgbClr val="233287"/>
                </a:solidFill>
                <a:latin typeface="Calibri" panose="020F0502020204030204" pitchFamily="34" charset="0"/>
                <a:ea typeface="Calibri" panose="020F0502020204030204" pitchFamily="34" charset="0"/>
                <a:cs typeface="Calibri" panose="020F0502020204030204" pitchFamily="34" charset="0"/>
              </a:defRPr>
            </a:lvl1pPr>
          </a:lstStyle>
          <a:p>
            <a:pPr algn="ctr"/>
            <a:r>
              <a:rPr lang="fr-FR" sz="2400">
                <a:latin typeface="Calibri"/>
                <a:cs typeface="Calibri"/>
              </a:rPr>
              <a:t>Visites d'entreprises</a:t>
            </a:r>
            <a:br>
              <a:rPr lang="fr-FR" sz="2400">
                <a:latin typeface="Calibri"/>
              </a:rPr>
            </a:br>
            <a:r>
              <a:rPr lang="fr-FR" sz="1800" i="1">
                <a:latin typeface="Calibri"/>
                <a:cs typeface="Calibri"/>
              </a:rPr>
              <a:t>(hors COVID)</a:t>
            </a:r>
            <a:endParaRPr lang="fr-FR" sz="1800" b="0" i="1">
              <a:latin typeface="Calibri"/>
              <a:cs typeface="Calibri"/>
            </a:endParaRPr>
          </a:p>
          <a:p>
            <a:pPr algn="ctr"/>
            <a:endParaRPr lang="fr-FR" sz="2400" b="0"/>
          </a:p>
          <a:p>
            <a:pPr algn="ctr"/>
            <a:endParaRPr lang="fr-FR" sz="2400"/>
          </a:p>
        </p:txBody>
      </p:sp>
      <p:graphicFrame>
        <p:nvGraphicFramePr>
          <p:cNvPr id="8" name="Tableau 7">
            <a:extLst>
              <a:ext uri="{FF2B5EF4-FFF2-40B4-BE49-F238E27FC236}">
                <a16:creationId xmlns:a16="http://schemas.microsoft.com/office/drawing/2014/main" id="{3E78C880-25A4-40B3-89A7-C736608F5F3E}"/>
              </a:ext>
            </a:extLst>
          </p:cNvPr>
          <p:cNvGraphicFramePr>
            <a:graphicFrameLocks noGrp="1"/>
          </p:cNvGraphicFramePr>
          <p:nvPr>
            <p:extLst>
              <p:ext uri="{D42A27DB-BD31-4B8C-83A1-F6EECF244321}">
                <p14:modId xmlns:p14="http://schemas.microsoft.com/office/powerpoint/2010/main" val="1809058402"/>
              </p:ext>
            </p:extLst>
          </p:nvPr>
        </p:nvGraphicFramePr>
        <p:xfrm>
          <a:off x="5143140" y="3993408"/>
          <a:ext cx="3786115" cy="670560"/>
        </p:xfrm>
        <a:graphic>
          <a:graphicData uri="http://schemas.openxmlformats.org/drawingml/2006/table">
            <a:tbl>
              <a:tblPr firstRow="1" firstCol="1" bandRow="1">
                <a:tableStyleId>{5940675A-B579-460E-94D1-54222C63F5DA}</a:tableStyleId>
              </a:tblPr>
              <a:tblGrid>
                <a:gridCol w="872244">
                  <a:extLst>
                    <a:ext uri="{9D8B030D-6E8A-4147-A177-3AD203B41FA5}">
                      <a16:colId xmlns:a16="http://schemas.microsoft.com/office/drawing/2014/main" val="3160823249"/>
                    </a:ext>
                  </a:extLst>
                </a:gridCol>
                <a:gridCol w="891413">
                  <a:extLst>
                    <a:ext uri="{9D8B030D-6E8A-4147-A177-3AD203B41FA5}">
                      <a16:colId xmlns:a16="http://schemas.microsoft.com/office/drawing/2014/main" val="3229239952"/>
                    </a:ext>
                  </a:extLst>
                </a:gridCol>
                <a:gridCol w="2022458">
                  <a:extLst>
                    <a:ext uri="{9D8B030D-6E8A-4147-A177-3AD203B41FA5}">
                      <a16:colId xmlns:a16="http://schemas.microsoft.com/office/drawing/2014/main" val="4033659584"/>
                    </a:ext>
                  </a:extLst>
                </a:gridCol>
              </a:tblGrid>
              <a:tr h="0">
                <a:tc>
                  <a:txBody>
                    <a:bodyPr/>
                    <a:lstStyle/>
                    <a:p>
                      <a:pPr algn="ctr"/>
                      <a:r>
                        <a:rPr lang="fr-FR" sz="1100">
                          <a:effectLst/>
                          <a:latin typeface="Calibri"/>
                        </a:rPr>
                        <a:t>PUBLIC</a:t>
                      </a:r>
                    </a:p>
                  </a:txBody>
                  <a:tcPr marL="68580" marR="68580" marT="0" marB="0"/>
                </a:tc>
                <a:tc>
                  <a:txBody>
                    <a:bodyPr/>
                    <a:lstStyle/>
                    <a:p>
                      <a:pPr algn="ctr"/>
                      <a:r>
                        <a:rPr lang="fr-FR" sz="1100">
                          <a:effectLst/>
                          <a:latin typeface="Calibri"/>
                        </a:rPr>
                        <a:t>PERIODE</a:t>
                      </a:r>
                    </a:p>
                  </a:txBody>
                  <a:tcPr marL="68580" marR="68580" marT="0" marB="0"/>
                </a:tc>
                <a:tc>
                  <a:txBody>
                    <a:bodyPr/>
                    <a:lstStyle/>
                    <a:p>
                      <a:pPr algn="ctr"/>
                      <a:r>
                        <a:rPr lang="fr-FR" sz="1100">
                          <a:effectLst/>
                          <a:latin typeface="Calibri"/>
                        </a:rPr>
                        <a:t>CONTACT</a:t>
                      </a:r>
                    </a:p>
                  </a:txBody>
                  <a:tcPr marL="68580" marR="68580" marT="0" marB="0"/>
                </a:tc>
                <a:extLst>
                  <a:ext uri="{0D108BD9-81ED-4DB2-BD59-A6C34878D82A}">
                    <a16:rowId xmlns:a16="http://schemas.microsoft.com/office/drawing/2014/main" val="336924545"/>
                  </a:ext>
                </a:extLst>
              </a:tr>
              <a:tr h="179581">
                <a:tc>
                  <a:txBody>
                    <a:bodyPr/>
                    <a:lstStyle/>
                    <a:p>
                      <a:pPr lvl="0" algn="ctr">
                        <a:buNone/>
                      </a:pPr>
                      <a:r>
                        <a:rPr lang="fr-FR" sz="1100">
                          <a:effectLst/>
                          <a:latin typeface="Calibri"/>
                        </a:rPr>
                        <a:t>Groupe lycéens</a:t>
                      </a:r>
                      <a:endParaRPr lang="fr-FR"/>
                    </a:p>
                  </a:txBody>
                  <a:tcPr marL="68580" marR="68580" marT="0" marB="0"/>
                </a:tc>
                <a:tc>
                  <a:txBody>
                    <a:bodyPr/>
                    <a:lstStyle/>
                    <a:p>
                      <a:pPr lvl="0" algn="ctr">
                        <a:buNone/>
                      </a:pPr>
                      <a:r>
                        <a:rPr lang="fr-FR" sz="1100">
                          <a:effectLst/>
                          <a:latin typeface="Calibri"/>
                        </a:rPr>
                        <a:t>Novembre à mai</a:t>
                      </a:r>
                      <a:endParaRPr lang="fr-FR"/>
                    </a:p>
                  </a:txBody>
                  <a:tcPr marL="68580" marR="68580" marT="0" marB="0"/>
                </a:tc>
                <a:tc>
                  <a:txBody>
                    <a:bodyPr/>
                    <a:lstStyle/>
                    <a:p>
                      <a:pPr lvl="0" algn="ctr">
                        <a:buNone/>
                      </a:pPr>
                      <a:r>
                        <a:rPr lang="fr-FR" sz="1100" u="none" strike="noStrike" noProof="0">
                          <a:effectLst/>
                          <a:latin typeface="Calibri"/>
                        </a:rPr>
                        <a:t>Frédérique Croizet</a:t>
                      </a:r>
                      <a:endParaRPr lang="fr-FR" sz="1100" u="none" strike="noStrike" noProof="0">
                        <a:latin typeface="Calibri"/>
                        <a:hlinkClick r:id="" action="ppaction://noaction"/>
                      </a:endParaRPr>
                    </a:p>
                    <a:p>
                      <a:pPr lvl="0" algn="ctr">
                        <a:buNone/>
                      </a:pPr>
                      <a:r>
                        <a:rPr lang="fr-FR" sz="1100" u="none" strike="noStrike" noProof="0">
                          <a:effectLst/>
                          <a:latin typeface="Calibri"/>
                          <a:hlinkClick r:id="rId2"/>
                        </a:rPr>
                        <a:t>fcroizet@chimie-grandest.fr</a:t>
                      </a:r>
                      <a:endParaRPr lang="fr-FR" sz="1100" u="none" strike="noStrike" noProof="0">
                        <a:effectLst/>
                        <a:latin typeface="Calibri"/>
                      </a:endParaRPr>
                    </a:p>
                    <a:p>
                      <a:pPr lvl="0" algn="ctr">
                        <a:buNone/>
                      </a:pPr>
                      <a:endParaRPr lang="fr-FR" sz="1100">
                        <a:effectLst/>
                        <a:latin typeface="Calibri"/>
                      </a:endParaRPr>
                    </a:p>
                  </a:txBody>
                  <a:tcPr marL="68580" marR="68580" marT="0" marB="0"/>
                </a:tc>
                <a:extLst>
                  <a:ext uri="{0D108BD9-81ED-4DB2-BD59-A6C34878D82A}">
                    <a16:rowId xmlns:a16="http://schemas.microsoft.com/office/drawing/2014/main" val="2856892481"/>
                  </a:ext>
                </a:extLst>
              </a:tr>
            </a:tbl>
          </a:graphicData>
        </a:graphic>
      </p:graphicFrame>
      <p:sp>
        <p:nvSpPr>
          <p:cNvPr id="11" name="ZoneTexte 10">
            <a:extLst>
              <a:ext uri="{FF2B5EF4-FFF2-40B4-BE49-F238E27FC236}">
                <a16:creationId xmlns:a16="http://schemas.microsoft.com/office/drawing/2014/main" id="{A9C3B7F8-2517-48D3-908B-AB2624056C61}"/>
              </a:ext>
            </a:extLst>
          </p:cNvPr>
          <p:cNvSpPr txBox="1"/>
          <p:nvPr/>
        </p:nvSpPr>
        <p:spPr>
          <a:xfrm>
            <a:off x="214745" y="2306891"/>
            <a:ext cx="4283877" cy="1661993"/>
          </a:xfrm>
          <a:prstGeom prst="rect">
            <a:avLst/>
          </a:prstGeom>
          <a:noFill/>
        </p:spPr>
        <p:txBody>
          <a:bodyPr wrap="square">
            <a:spAutoFit/>
          </a:bodyPr>
          <a:lstStyle/>
          <a:p>
            <a:pPr algn="just"/>
            <a:r>
              <a:rPr lang="fr-FR" sz="1200" b="0" i="0">
                <a:effectLst/>
                <a:latin typeface="Calibri" panose="020F0502020204030204" pitchFamily="34" charset="0"/>
                <a:cs typeface="Calibri" panose="020F0502020204030204" pitchFamily="34" charset="0"/>
              </a:rPr>
              <a:t>France Chimie Grand organise des Présentations chimie destinées aux lycéens en </a:t>
            </a:r>
            <a:r>
              <a:rPr lang="fr-FR" sz="1200" b="1" i="0">
                <a:effectLst/>
                <a:latin typeface="Calibri" panose="020F0502020204030204" pitchFamily="34" charset="0"/>
                <a:cs typeface="Calibri" panose="020F0502020204030204" pitchFamily="34" charset="0"/>
              </a:rPr>
              <a:t>classe de 2</a:t>
            </a:r>
            <a:r>
              <a:rPr lang="fr-FR" sz="1200" b="1" i="0" baseline="30000">
                <a:effectLst/>
                <a:latin typeface="Calibri" panose="020F0502020204030204" pitchFamily="34" charset="0"/>
                <a:cs typeface="Calibri" panose="020F0502020204030204" pitchFamily="34" charset="0"/>
              </a:rPr>
              <a:t>nde</a:t>
            </a:r>
            <a:r>
              <a:rPr lang="fr-FR" sz="1200" b="0" i="0">
                <a:effectLst/>
                <a:latin typeface="Calibri" panose="020F0502020204030204" pitchFamily="34" charset="0"/>
                <a:cs typeface="Calibri" panose="020F0502020204030204" pitchFamily="34" charset="0"/>
              </a:rPr>
              <a:t>.</a:t>
            </a:r>
          </a:p>
          <a:p>
            <a:pPr algn="just"/>
            <a:endParaRPr lang="fr-FR" sz="1200" b="0" i="0">
              <a:effectLst/>
              <a:latin typeface="Calibri" panose="020F0502020204030204" pitchFamily="34" charset="0"/>
              <a:cs typeface="Calibri" panose="020F0502020204030204" pitchFamily="34" charset="0"/>
            </a:endParaRPr>
          </a:p>
          <a:p>
            <a:pPr algn="just"/>
            <a:r>
              <a:rPr lang="fr-FR" sz="1100" b="1" i="0">
                <a:effectLst/>
                <a:latin typeface="Calibri" panose="020F0502020204030204" pitchFamily="34" charset="0"/>
                <a:cs typeface="Calibri" panose="020F0502020204030204" pitchFamily="34" charset="0"/>
              </a:rPr>
              <a:t>Objectifs : </a:t>
            </a:r>
          </a:p>
          <a:p>
            <a:pPr marL="171450" indent="-171450" algn="just">
              <a:buFont typeface="Arial" panose="020B0604020202020204" pitchFamily="34" charset="0"/>
              <a:buChar char="•"/>
            </a:pPr>
            <a:r>
              <a:rPr lang="fr-FR" sz="1100" b="0" i="0">
                <a:effectLst/>
                <a:latin typeface="Calibri" panose="020F0502020204030204" pitchFamily="34" charset="0"/>
                <a:cs typeface="Calibri" panose="020F0502020204030204" pitchFamily="34" charset="0"/>
              </a:rPr>
              <a:t>Éveiller la curiosité et l’intérêt pour la chimie, </a:t>
            </a:r>
          </a:p>
          <a:p>
            <a:pPr marL="171450" indent="-171450" algn="just">
              <a:buFont typeface="Arial" panose="020B0604020202020204" pitchFamily="34" charset="0"/>
              <a:buChar char="•"/>
            </a:pPr>
            <a:r>
              <a:rPr lang="fr-FR" sz="1100" b="0" i="0">
                <a:effectLst/>
                <a:latin typeface="Calibri" panose="020F0502020204030204" pitchFamily="34" charset="0"/>
                <a:cs typeface="Calibri" panose="020F0502020204030204" pitchFamily="34" charset="0"/>
              </a:rPr>
              <a:t>Compléter l’enseignement de la chimie par des présentations attrayantes accompagnées de vidéos et de diaporamas, </a:t>
            </a:r>
          </a:p>
          <a:p>
            <a:pPr marL="171450" indent="-171450" algn="just">
              <a:buFont typeface="Arial" panose="020B0604020202020204" pitchFamily="34" charset="0"/>
              <a:buChar char="•"/>
            </a:pPr>
            <a:r>
              <a:rPr lang="fr-FR" sz="1100" b="0" i="0">
                <a:effectLst/>
                <a:latin typeface="Calibri" panose="020F0502020204030204" pitchFamily="34" charset="0"/>
                <a:cs typeface="Calibri" panose="020F0502020204030204" pitchFamily="34" charset="0"/>
              </a:rPr>
              <a:t>Susciter l’intérêt pour les filières de formation préparant à une activité professionnelle dans l’industrie chimique</a:t>
            </a:r>
            <a:r>
              <a:rPr lang="fr-FR" sz="1100">
                <a:latin typeface="Calibri" panose="020F0502020204030204" pitchFamily="34" charset="0"/>
                <a:cs typeface="Calibri" panose="020F0502020204030204" pitchFamily="34" charset="0"/>
              </a:rPr>
              <a:t>.</a:t>
            </a:r>
            <a:endParaRPr lang="fr-FR" sz="1100" b="0" i="0">
              <a:effectLst/>
              <a:latin typeface="Calibri" panose="020F0502020204030204" pitchFamily="34" charset="0"/>
              <a:cs typeface="Calibri" panose="020F0502020204030204" pitchFamily="34" charset="0"/>
            </a:endParaRPr>
          </a:p>
        </p:txBody>
      </p:sp>
      <p:sp>
        <p:nvSpPr>
          <p:cNvPr id="13" name="ZoneTexte 12">
            <a:extLst>
              <a:ext uri="{FF2B5EF4-FFF2-40B4-BE49-F238E27FC236}">
                <a16:creationId xmlns:a16="http://schemas.microsoft.com/office/drawing/2014/main" id="{54FACF5A-E512-4096-B0DD-6D6207E97DFB}"/>
              </a:ext>
            </a:extLst>
          </p:cNvPr>
          <p:cNvSpPr txBox="1"/>
          <p:nvPr/>
        </p:nvSpPr>
        <p:spPr>
          <a:xfrm>
            <a:off x="5077330" y="2507472"/>
            <a:ext cx="3917734" cy="830997"/>
          </a:xfrm>
          <a:prstGeom prst="rect">
            <a:avLst/>
          </a:prstGeom>
          <a:noFill/>
        </p:spPr>
        <p:txBody>
          <a:bodyPr wrap="square">
            <a:spAutoFit/>
          </a:bodyPr>
          <a:lstStyle/>
          <a:p>
            <a:pPr algn="just"/>
            <a:r>
              <a:rPr lang="fr-FR" sz="1200" b="0" i="0">
                <a:effectLst/>
                <a:latin typeface="Calibri" panose="020F0502020204030204" pitchFamily="34" charset="0"/>
                <a:cs typeface="Calibri" panose="020F0502020204030204" pitchFamily="34" charset="0"/>
              </a:rPr>
              <a:t>Dans le cadre de projets pédagogiques, France Chimie Grand Est, organise des </a:t>
            </a:r>
            <a:r>
              <a:rPr lang="fr-FR" sz="1200" b="1" i="0">
                <a:effectLst/>
                <a:latin typeface="Calibri" panose="020F0502020204030204" pitchFamily="34" charset="0"/>
                <a:cs typeface="Calibri" panose="020F0502020204030204" pitchFamily="34" charset="0"/>
              </a:rPr>
              <a:t>visites d'entreprise </a:t>
            </a:r>
            <a:r>
              <a:rPr lang="fr-FR" sz="1200" b="0" i="0">
                <a:effectLst/>
                <a:latin typeface="Calibri" panose="020F0502020204030204" pitchFamily="34" charset="0"/>
                <a:cs typeface="Calibri" panose="020F0502020204030204" pitchFamily="34" charset="0"/>
              </a:rPr>
              <a:t>au profit d'élèves et professeurs des Académies de Strasbourg et Nancy-Metz sur </a:t>
            </a:r>
            <a:r>
              <a:rPr lang="fr-FR" sz="1200">
                <a:latin typeface="Calibri" panose="020F0502020204030204" pitchFamily="34" charset="0"/>
                <a:cs typeface="Calibri" panose="020F0502020204030204" pitchFamily="34" charset="0"/>
              </a:rPr>
              <a:t>de</a:t>
            </a:r>
            <a:r>
              <a:rPr lang="fr-FR" sz="1200" b="0" i="0">
                <a:effectLst/>
                <a:latin typeface="Calibri" panose="020F0502020204030204" pitchFamily="34" charset="0"/>
                <a:cs typeface="Calibri" panose="020F0502020204030204" pitchFamily="34" charset="0"/>
              </a:rPr>
              <a:t>mande des établissements scolaires.</a:t>
            </a:r>
            <a:endParaRPr lang="fr-FR" sz="1200">
              <a:latin typeface="Calibri" panose="020F0502020204030204" pitchFamily="34" charset="0"/>
              <a:cs typeface="Calibri" panose="020F0502020204030204" pitchFamily="34" charset="0"/>
            </a:endParaRPr>
          </a:p>
        </p:txBody>
      </p:sp>
      <p:pic>
        <p:nvPicPr>
          <p:cNvPr id="14" name="Image 2" descr="Une image contenant intérieur, table, personne, chaise&#10;&#10;Description générée automatiquement">
            <a:extLst>
              <a:ext uri="{FF2B5EF4-FFF2-40B4-BE49-F238E27FC236}">
                <a16:creationId xmlns:a16="http://schemas.microsoft.com/office/drawing/2014/main" id="{85BD253A-95E3-42F6-96E8-27EC200A07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0980" y="1005680"/>
            <a:ext cx="1796216" cy="1010372"/>
          </a:xfrm>
          <a:prstGeom prst="rect">
            <a:avLst/>
          </a:prstGeom>
          <a:ln>
            <a:noFill/>
          </a:ln>
          <a:effectLst>
            <a:outerShdw blurRad="292100" dist="139700" dir="2700000" algn="tl" rotWithShape="0">
              <a:srgbClr val="333333">
                <a:alpha val="65000"/>
              </a:srgbClr>
            </a:outerShdw>
          </a:effectLst>
        </p:spPr>
      </p:pic>
      <p:pic>
        <p:nvPicPr>
          <p:cNvPr id="15" name="Image 7" descr="Une image contenant extérieur, herbe, groupe, personne&#10;&#10;Description générée automatiquement">
            <a:extLst>
              <a:ext uri="{FF2B5EF4-FFF2-40B4-BE49-F238E27FC236}">
                <a16:creationId xmlns:a16="http://schemas.microsoft.com/office/drawing/2014/main" id="{FA720AA4-4383-432E-BBFA-97C39C3635B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50772" y="979948"/>
            <a:ext cx="1796216" cy="10361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96211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0C0">
            <a:alpha val="20000"/>
          </a:srgbClr>
        </a:solid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8C9BBB1-FD5B-4365-A99D-8901CFA278D8}"/>
              </a:ext>
            </a:extLst>
          </p:cNvPr>
          <p:cNvSpPr txBox="1"/>
          <p:nvPr/>
        </p:nvSpPr>
        <p:spPr>
          <a:xfrm>
            <a:off x="1234238" y="248333"/>
            <a:ext cx="6675336" cy="384721"/>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2500" b="1">
                <a:solidFill>
                  <a:srgbClr val="233287"/>
                </a:solidFill>
                <a:latin typeface="Calibri"/>
                <a:cs typeface="Calibri"/>
              </a:rPr>
              <a:t>Mission Objectif Mars : Un Escape Game</a:t>
            </a:r>
            <a:endParaRPr lang="fr-FR"/>
          </a:p>
        </p:txBody>
      </p:sp>
      <p:sp>
        <p:nvSpPr>
          <p:cNvPr id="2" name="ZoneTexte 1">
            <a:extLst>
              <a:ext uri="{FF2B5EF4-FFF2-40B4-BE49-F238E27FC236}">
                <a16:creationId xmlns:a16="http://schemas.microsoft.com/office/drawing/2014/main" id="{9AE3A3B1-1CD8-445F-A8C2-594D3B28C9C7}"/>
              </a:ext>
            </a:extLst>
          </p:cNvPr>
          <p:cNvSpPr txBox="1"/>
          <p:nvPr/>
        </p:nvSpPr>
        <p:spPr>
          <a:xfrm>
            <a:off x="2390717" y="1155024"/>
            <a:ext cx="6363869" cy="43088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sz="1400" b="1" cap="all">
                <a:solidFill>
                  <a:srgbClr val="5B9BD5"/>
                </a:solidFill>
                <a:latin typeface="Calibri"/>
                <a:ea typeface="Roboto"/>
                <a:cs typeface="Arial"/>
              </a:rPr>
              <a:t>UN ESCAPE GAME POUR DECOUVRIR LES DIFFERENTES APPLICATIONS DE LA CHIMIE AU QUOTIDIEN ET SON UTILITE DANS LE </a:t>
            </a:r>
            <a:r>
              <a:rPr lang="en-US" sz="1400" b="1" cap="all" err="1">
                <a:solidFill>
                  <a:srgbClr val="5B9BD5"/>
                </a:solidFill>
                <a:latin typeface="Calibri"/>
                <a:ea typeface="Roboto"/>
                <a:cs typeface="Arial"/>
              </a:rPr>
              <a:t>FUtUR</a:t>
            </a:r>
            <a:endParaRPr lang="en-US" sz="1400">
              <a:latin typeface="Calibri"/>
              <a:cs typeface="Calibri"/>
            </a:endParaRPr>
          </a:p>
        </p:txBody>
      </p:sp>
      <p:sp>
        <p:nvSpPr>
          <p:cNvPr id="7" name="ZoneTexte 6">
            <a:extLst>
              <a:ext uri="{FF2B5EF4-FFF2-40B4-BE49-F238E27FC236}">
                <a16:creationId xmlns:a16="http://schemas.microsoft.com/office/drawing/2014/main" id="{387C463A-67A5-4D5F-8961-1DAB4586E993}"/>
              </a:ext>
            </a:extLst>
          </p:cNvPr>
          <p:cNvSpPr txBox="1"/>
          <p:nvPr/>
        </p:nvSpPr>
        <p:spPr>
          <a:xfrm>
            <a:off x="180542" y="1826959"/>
            <a:ext cx="8778527" cy="846386"/>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just"/>
            <a:r>
              <a:rPr lang="fr-FR" sz="1100">
                <a:solidFill>
                  <a:srgbClr val="243387"/>
                </a:solidFill>
                <a:latin typeface="Calibri"/>
                <a:ea typeface="Tahoma"/>
                <a:cs typeface="Calibri"/>
              </a:rPr>
              <a:t>Au travers d’énigmes inspirées des notions de physique-chimie abordées en classe, les joueurs peuvent apprendre ou revoir des principes phares tout en s’amusant. Ludique, pédagogique et accessible au plus grand nombre, ce jeu aborde l’une des plus belles conquêtes entreprise par l’Homme : l’espace.</a:t>
            </a:r>
          </a:p>
          <a:p>
            <a:pPr algn="just"/>
            <a:endParaRPr lang="fr-FR" sz="1100">
              <a:solidFill>
                <a:srgbClr val="243387"/>
              </a:solidFill>
              <a:latin typeface="Calibri"/>
              <a:ea typeface="Tahoma"/>
              <a:cs typeface="Calibri"/>
            </a:endParaRPr>
          </a:p>
          <a:p>
            <a:pPr algn="just"/>
            <a:r>
              <a:rPr lang="fr-FR" sz="1100" b="1">
                <a:solidFill>
                  <a:srgbClr val="243387"/>
                </a:solidFill>
                <a:latin typeface="Calibri"/>
                <a:ea typeface="Tahoma"/>
                <a:cs typeface="Calibri"/>
              </a:rPr>
              <a:t>En classe, en forum, en salon ou encore lors d’évènements particuliers, cet Escape Game est un véritable support pour les professeurs, les enseignants ou encore les animateurs présents lors du déroulé du jeu, pour expliquer simplement certaines lois, procédés et théories.</a:t>
            </a:r>
            <a:endParaRPr lang="en-US" sz="1100" b="1">
              <a:solidFill>
                <a:srgbClr val="243387"/>
              </a:solidFill>
              <a:latin typeface="Calibri"/>
              <a:ea typeface="Tahoma"/>
              <a:cs typeface="Calibri"/>
            </a:endParaRPr>
          </a:p>
        </p:txBody>
      </p:sp>
      <p:pic>
        <p:nvPicPr>
          <p:cNvPr id="8" name="Image 8">
            <a:extLst>
              <a:ext uri="{FF2B5EF4-FFF2-40B4-BE49-F238E27FC236}">
                <a16:creationId xmlns:a16="http://schemas.microsoft.com/office/drawing/2014/main" id="{AB7619C2-CEA0-4ECC-A68A-A41F28441E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787" y="1015078"/>
            <a:ext cx="2113251" cy="705880"/>
          </a:xfrm>
          <a:prstGeom prst="rect">
            <a:avLst/>
          </a:prstGeom>
        </p:spPr>
      </p:pic>
      <p:pic>
        <p:nvPicPr>
          <p:cNvPr id="9" name="Image 9">
            <a:extLst>
              <a:ext uri="{FF2B5EF4-FFF2-40B4-BE49-F238E27FC236}">
                <a16:creationId xmlns:a16="http://schemas.microsoft.com/office/drawing/2014/main" id="{C5A91970-C366-4B0B-AA83-BB5324B734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4950" y="2872761"/>
            <a:ext cx="2093103" cy="1584952"/>
          </a:xfrm>
          <a:prstGeom prst="rect">
            <a:avLst/>
          </a:prstGeom>
        </p:spPr>
      </p:pic>
      <p:sp>
        <p:nvSpPr>
          <p:cNvPr id="10" name="ZoneTexte 9">
            <a:extLst>
              <a:ext uri="{FF2B5EF4-FFF2-40B4-BE49-F238E27FC236}">
                <a16:creationId xmlns:a16="http://schemas.microsoft.com/office/drawing/2014/main" id="{613379E1-478B-48EE-98D0-399556D93059}"/>
              </a:ext>
            </a:extLst>
          </p:cNvPr>
          <p:cNvSpPr txBox="1"/>
          <p:nvPr/>
        </p:nvSpPr>
        <p:spPr>
          <a:xfrm>
            <a:off x="2505503" y="2921039"/>
            <a:ext cx="3730337" cy="1477328"/>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just"/>
            <a:r>
              <a:rPr lang="en-US" sz="800" i="1">
                <a:solidFill>
                  <a:srgbClr val="243387"/>
                </a:solidFill>
                <a:latin typeface="Calibri"/>
                <a:ea typeface="Roboto"/>
                <a:cs typeface="Calibri"/>
              </a:rPr>
              <a:t>Je </a:t>
            </a:r>
            <a:r>
              <a:rPr lang="en-US" sz="800" i="1" err="1">
                <a:solidFill>
                  <a:srgbClr val="243387"/>
                </a:solidFill>
                <a:latin typeface="Calibri"/>
                <a:ea typeface="Roboto"/>
                <a:cs typeface="Calibri"/>
              </a:rPr>
              <a:t>suis</a:t>
            </a:r>
            <a:r>
              <a:rPr lang="en-US" sz="800" i="1">
                <a:solidFill>
                  <a:srgbClr val="243387"/>
                </a:solidFill>
                <a:latin typeface="Calibri"/>
                <a:ea typeface="Roboto"/>
                <a:cs typeface="Calibri"/>
              </a:rPr>
              <a:t> </a:t>
            </a:r>
            <a:r>
              <a:rPr lang="en-US" sz="800" i="1" err="1">
                <a:solidFill>
                  <a:srgbClr val="243387"/>
                </a:solidFill>
                <a:latin typeface="Calibri"/>
                <a:ea typeface="Roboto"/>
                <a:cs typeface="Calibri"/>
              </a:rPr>
              <a:t>Maylon</a:t>
            </a:r>
            <a:r>
              <a:rPr lang="en-US" sz="800" i="1">
                <a:solidFill>
                  <a:srgbClr val="243387"/>
                </a:solidFill>
                <a:latin typeface="Calibri"/>
                <a:ea typeface="Roboto"/>
                <a:cs typeface="Calibri"/>
              </a:rPr>
              <a:t> Lusk, PDG de la </a:t>
            </a:r>
            <a:r>
              <a:rPr lang="en-US" sz="800" i="1" err="1">
                <a:solidFill>
                  <a:srgbClr val="243387"/>
                </a:solidFill>
                <a:latin typeface="Calibri"/>
                <a:ea typeface="Roboto"/>
                <a:cs typeface="Calibri"/>
              </a:rPr>
              <a:t>fusée</a:t>
            </a:r>
            <a:r>
              <a:rPr lang="en-US" sz="800" i="1">
                <a:solidFill>
                  <a:srgbClr val="243387"/>
                </a:solidFill>
                <a:latin typeface="Calibri"/>
                <a:ea typeface="Roboto"/>
                <a:cs typeface="Calibri"/>
              </a:rPr>
              <a:t> Space </a:t>
            </a:r>
            <a:r>
              <a:rPr lang="en-US" sz="800" i="1" err="1">
                <a:solidFill>
                  <a:srgbClr val="243387"/>
                </a:solidFill>
                <a:latin typeface="Calibri"/>
                <a:ea typeface="Roboto"/>
                <a:cs typeface="Calibri"/>
              </a:rPr>
              <a:t>Zéro</a:t>
            </a:r>
            <a:r>
              <a:rPr lang="en-US" sz="800" i="1">
                <a:solidFill>
                  <a:srgbClr val="243387"/>
                </a:solidFill>
                <a:latin typeface="Calibri"/>
                <a:ea typeface="Roboto"/>
                <a:cs typeface="Calibri"/>
              </a:rPr>
              <a:t>, merci à </a:t>
            </a:r>
            <a:r>
              <a:rPr lang="en-US" sz="800" i="1" err="1">
                <a:solidFill>
                  <a:srgbClr val="243387"/>
                </a:solidFill>
                <a:latin typeface="Calibri"/>
                <a:ea typeface="Roboto"/>
                <a:cs typeface="Calibri"/>
              </a:rPr>
              <a:t>vous</a:t>
            </a:r>
            <a:r>
              <a:rPr lang="en-US" sz="800" i="1">
                <a:solidFill>
                  <a:srgbClr val="243387"/>
                </a:solidFill>
                <a:latin typeface="Calibri"/>
                <a:ea typeface="Roboto"/>
                <a:cs typeface="Calibri"/>
              </a:rPr>
              <a:t> de </a:t>
            </a:r>
            <a:r>
              <a:rPr lang="en-US" sz="800" i="1" err="1">
                <a:solidFill>
                  <a:srgbClr val="243387"/>
                </a:solidFill>
                <a:latin typeface="Calibri"/>
                <a:ea typeface="Roboto"/>
                <a:cs typeface="Calibri"/>
              </a:rPr>
              <a:t>vous</a:t>
            </a:r>
            <a:r>
              <a:rPr lang="en-US" sz="800" i="1">
                <a:solidFill>
                  <a:srgbClr val="243387"/>
                </a:solidFill>
                <a:latin typeface="Calibri"/>
                <a:ea typeface="Roboto"/>
                <a:cs typeface="Calibri"/>
              </a:rPr>
              <a:t> </a:t>
            </a:r>
            <a:r>
              <a:rPr lang="en-US" sz="800" i="1" err="1">
                <a:solidFill>
                  <a:srgbClr val="243387"/>
                </a:solidFill>
                <a:latin typeface="Calibri"/>
                <a:ea typeface="Roboto"/>
                <a:cs typeface="Calibri"/>
              </a:rPr>
              <a:t>être</a:t>
            </a:r>
            <a:r>
              <a:rPr lang="en-US" sz="800" i="1">
                <a:solidFill>
                  <a:srgbClr val="243387"/>
                </a:solidFill>
                <a:latin typeface="Calibri"/>
                <a:ea typeface="Roboto"/>
                <a:cs typeface="Calibri"/>
              </a:rPr>
              <a:t> </a:t>
            </a:r>
            <a:r>
              <a:rPr lang="en-US" sz="800" i="1" err="1">
                <a:solidFill>
                  <a:srgbClr val="243387"/>
                </a:solidFill>
                <a:latin typeface="Calibri"/>
                <a:ea typeface="Roboto"/>
                <a:cs typeface="Calibri"/>
              </a:rPr>
              <a:t>portés</a:t>
            </a:r>
            <a:r>
              <a:rPr lang="en-US" sz="800" i="1">
                <a:solidFill>
                  <a:srgbClr val="243387"/>
                </a:solidFill>
                <a:latin typeface="Calibri"/>
                <a:ea typeface="Roboto"/>
                <a:cs typeface="Calibri"/>
              </a:rPr>
              <a:t> </a:t>
            </a:r>
            <a:r>
              <a:rPr lang="en-US" sz="800" i="1" err="1">
                <a:solidFill>
                  <a:srgbClr val="243387"/>
                </a:solidFill>
                <a:latin typeface="Calibri"/>
                <a:ea typeface="Roboto"/>
                <a:cs typeface="Calibri"/>
              </a:rPr>
              <a:t>volontaires</a:t>
            </a:r>
            <a:r>
              <a:rPr lang="en-US" sz="800" i="1">
                <a:solidFill>
                  <a:srgbClr val="243387"/>
                </a:solidFill>
                <a:latin typeface="Calibri"/>
                <a:ea typeface="Roboto"/>
                <a:cs typeface="Calibri"/>
              </a:rPr>
              <a:t> pour </a:t>
            </a:r>
            <a:r>
              <a:rPr lang="en-US" sz="800" i="1" err="1">
                <a:solidFill>
                  <a:srgbClr val="243387"/>
                </a:solidFill>
                <a:latin typeface="Calibri"/>
                <a:ea typeface="Roboto"/>
                <a:cs typeface="Calibri"/>
              </a:rPr>
              <a:t>travailler</a:t>
            </a:r>
            <a:r>
              <a:rPr lang="en-US" sz="800" i="1">
                <a:solidFill>
                  <a:srgbClr val="243387"/>
                </a:solidFill>
                <a:latin typeface="Calibri"/>
                <a:ea typeface="Roboto"/>
                <a:cs typeface="Calibri"/>
              </a:rPr>
              <a:t> au sein de la première </a:t>
            </a:r>
            <a:r>
              <a:rPr lang="en-US" sz="800" i="1" err="1">
                <a:solidFill>
                  <a:srgbClr val="243387"/>
                </a:solidFill>
                <a:latin typeface="Calibri"/>
                <a:ea typeface="Roboto"/>
                <a:cs typeface="Calibri"/>
              </a:rPr>
              <a:t>colonie</a:t>
            </a:r>
            <a:r>
              <a:rPr lang="en-US" sz="800" i="1">
                <a:solidFill>
                  <a:srgbClr val="243387"/>
                </a:solidFill>
                <a:latin typeface="Calibri"/>
                <a:ea typeface="Roboto"/>
                <a:cs typeface="Calibri"/>
              </a:rPr>
              <a:t>.</a:t>
            </a:r>
          </a:p>
          <a:p>
            <a:pPr algn="just"/>
            <a:r>
              <a:rPr lang="en-US" sz="800" i="1">
                <a:solidFill>
                  <a:srgbClr val="243387"/>
                </a:solidFill>
                <a:latin typeface="Calibri"/>
                <a:ea typeface="Roboto"/>
                <a:cs typeface="Calibri"/>
              </a:rPr>
              <a:t>La </a:t>
            </a:r>
            <a:r>
              <a:rPr lang="en-US" sz="800" i="1" err="1">
                <a:solidFill>
                  <a:srgbClr val="243387"/>
                </a:solidFill>
                <a:latin typeface="Calibri"/>
                <a:ea typeface="Roboto"/>
                <a:cs typeface="Calibri"/>
              </a:rPr>
              <a:t>terre</a:t>
            </a:r>
            <a:r>
              <a:rPr lang="en-US" sz="800" i="1">
                <a:solidFill>
                  <a:srgbClr val="243387"/>
                </a:solidFill>
                <a:latin typeface="Calibri"/>
                <a:ea typeface="Roboto"/>
                <a:cs typeface="Calibri"/>
              </a:rPr>
              <a:t> est </a:t>
            </a:r>
            <a:r>
              <a:rPr lang="en-US" sz="800" i="1" err="1">
                <a:solidFill>
                  <a:srgbClr val="243387"/>
                </a:solidFill>
                <a:latin typeface="Calibri"/>
                <a:ea typeface="Roboto"/>
                <a:cs typeface="Calibri"/>
              </a:rPr>
              <a:t>surpeuplée</a:t>
            </a:r>
            <a:r>
              <a:rPr lang="en-US" sz="800" i="1">
                <a:solidFill>
                  <a:srgbClr val="243387"/>
                </a:solidFill>
                <a:latin typeface="Calibri"/>
                <a:ea typeface="Roboto"/>
                <a:cs typeface="Calibri"/>
              </a:rPr>
              <a:t>, et la </a:t>
            </a:r>
            <a:r>
              <a:rPr lang="en-US" sz="800" i="1" err="1">
                <a:solidFill>
                  <a:srgbClr val="243387"/>
                </a:solidFill>
                <a:latin typeface="Calibri"/>
                <a:ea typeface="Roboto"/>
                <a:cs typeface="Calibri"/>
              </a:rPr>
              <a:t>disponibilité</a:t>
            </a:r>
            <a:r>
              <a:rPr lang="en-US" sz="800" i="1">
                <a:solidFill>
                  <a:srgbClr val="243387"/>
                </a:solidFill>
                <a:latin typeface="Calibri"/>
                <a:ea typeface="Roboto"/>
                <a:cs typeface="Calibri"/>
              </a:rPr>
              <a:t> des </a:t>
            </a:r>
            <a:r>
              <a:rPr lang="en-US" sz="800" i="1" err="1">
                <a:solidFill>
                  <a:srgbClr val="243387"/>
                </a:solidFill>
                <a:latin typeface="Calibri"/>
                <a:ea typeface="Roboto"/>
                <a:cs typeface="Calibri"/>
              </a:rPr>
              <a:t>ressources</a:t>
            </a:r>
            <a:r>
              <a:rPr lang="en-US" sz="800" i="1">
                <a:solidFill>
                  <a:srgbClr val="243387"/>
                </a:solidFill>
                <a:latin typeface="Calibri"/>
                <a:ea typeface="Roboto"/>
                <a:cs typeface="Calibri"/>
              </a:rPr>
              <a:t> </a:t>
            </a:r>
            <a:r>
              <a:rPr lang="en-US" sz="800" i="1" err="1">
                <a:solidFill>
                  <a:srgbClr val="243387"/>
                </a:solidFill>
                <a:latin typeface="Calibri"/>
                <a:ea typeface="Roboto"/>
                <a:cs typeface="Calibri"/>
              </a:rPr>
              <a:t>baissent</a:t>
            </a:r>
            <a:r>
              <a:rPr lang="en-US" sz="800" i="1">
                <a:solidFill>
                  <a:srgbClr val="243387"/>
                </a:solidFill>
                <a:latin typeface="Calibri"/>
                <a:ea typeface="Roboto"/>
                <a:cs typeface="Calibri"/>
              </a:rPr>
              <a:t> de manière </a:t>
            </a:r>
            <a:r>
              <a:rPr lang="en-US" sz="800" i="1" err="1">
                <a:solidFill>
                  <a:srgbClr val="243387"/>
                </a:solidFill>
                <a:latin typeface="Calibri"/>
                <a:ea typeface="Roboto"/>
                <a:cs typeface="Calibri"/>
              </a:rPr>
              <a:t>dramatique</a:t>
            </a:r>
            <a:r>
              <a:rPr lang="en-US" sz="800" i="1">
                <a:solidFill>
                  <a:srgbClr val="243387"/>
                </a:solidFill>
                <a:latin typeface="Calibri"/>
                <a:ea typeface="Roboto"/>
                <a:cs typeface="Calibri"/>
              </a:rPr>
              <a:t>. Nous </a:t>
            </a:r>
            <a:r>
              <a:rPr lang="en-US" sz="800" i="1" err="1">
                <a:solidFill>
                  <a:srgbClr val="243387"/>
                </a:solidFill>
                <a:latin typeface="Calibri"/>
                <a:ea typeface="Roboto"/>
                <a:cs typeface="Calibri"/>
              </a:rPr>
              <a:t>avons</a:t>
            </a:r>
            <a:r>
              <a:rPr lang="en-US" sz="800" i="1">
                <a:solidFill>
                  <a:srgbClr val="243387"/>
                </a:solidFill>
                <a:latin typeface="Calibri"/>
                <a:ea typeface="Roboto"/>
                <a:cs typeface="Calibri"/>
              </a:rPr>
              <a:t> </a:t>
            </a:r>
            <a:r>
              <a:rPr lang="en-US" sz="800" i="1" err="1">
                <a:solidFill>
                  <a:srgbClr val="243387"/>
                </a:solidFill>
                <a:latin typeface="Calibri"/>
                <a:ea typeface="Roboto"/>
                <a:cs typeface="Calibri"/>
              </a:rPr>
              <a:t>désormais</a:t>
            </a:r>
            <a:r>
              <a:rPr lang="en-US" sz="800" i="1">
                <a:solidFill>
                  <a:srgbClr val="243387"/>
                </a:solidFill>
                <a:latin typeface="Calibri"/>
                <a:ea typeface="Roboto"/>
                <a:cs typeface="Calibri"/>
              </a:rPr>
              <a:t> à </a:t>
            </a:r>
            <a:r>
              <a:rPr lang="en-US" sz="800" i="1" err="1">
                <a:solidFill>
                  <a:srgbClr val="243387"/>
                </a:solidFill>
                <a:latin typeface="Calibri"/>
                <a:ea typeface="Roboto"/>
                <a:cs typeface="Calibri"/>
              </a:rPr>
              <a:t>choisir</a:t>
            </a:r>
            <a:r>
              <a:rPr lang="en-US" sz="800" i="1">
                <a:solidFill>
                  <a:srgbClr val="243387"/>
                </a:solidFill>
                <a:latin typeface="Calibri"/>
                <a:ea typeface="Roboto"/>
                <a:cs typeface="Calibri"/>
              </a:rPr>
              <a:t> entre un </a:t>
            </a:r>
            <a:r>
              <a:rPr lang="en-US" sz="800" i="1" err="1">
                <a:solidFill>
                  <a:srgbClr val="243387"/>
                </a:solidFill>
                <a:latin typeface="Calibri"/>
                <a:ea typeface="Roboto"/>
                <a:cs typeface="Calibri"/>
              </a:rPr>
              <a:t>repli</a:t>
            </a:r>
            <a:r>
              <a:rPr lang="en-US" sz="800" i="1">
                <a:solidFill>
                  <a:srgbClr val="243387"/>
                </a:solidFill>
                <a:latin typeface="Calibri"/>
                <a:ea typeface="Roboto"/>
                <a:cs typeface="Calibri"/>
              </a:rPr>
              <a:t> et </a:t>
            </a:r>
            <a:r>
              <a:rPr lang="en-US" sz="800" i="1" err="1">
                <a:solidFill>
                  <a:srgbClr val="243387"/>
                </a:solidFill>
                <a:latin typeface="Calibri"/>
                <a:ea typeface="Roboto"/>
                <a:cs typeface="Calibri"/>
              </a:rPr>
              <a:t>l’expansion</a:t>
            </a:r>
            <a:r>
              <a:rPr lang="en-US" sz="800" i="1">
                <a:solidFill>
                  <a:srgbClr val="243387"/>
                </a:solidFill>
                <a:latin typeface="Calibri"/>
                <a:ea typeface="Roboto"/>
                <a:cs typeface="Calibri"/>
              </a:rPr>
              <a:t> dans </a:t>
            </a:r>
            <a:r>
              <a:rPr lang="en-US" sz="800" i="1" err="1">
                <a:solidFill>
                  <a:srgbClr val="243387"/>
                </a:solidFill>
                <a:latin typeface="Calibri"/>
                <a:ea typeface="Roboto"/>
                <a:cs typeface="Calibri"/>
              </a:rPr>
              <a:t>l’espace</a:t>
            </a:r>
            <a:r>
              <a:rPr lang="en-US" sz="800" i="1">
                <a:solidFill>
                  <a:srgbClr val="243387"/>
                </a:solidFill>
                <a:latin typeface="Calibri"/>
                <a:ea typeface="Roboto"/>
                <a:cs typeface="Calibri"/>
              </a:rPr>
              <a:t> pour </a:t>
            </a:r>
            <a:r>
              <a:rPr lang="en-US" sz="800" i="1" err="1">
                <a:solidFill>
                  <a:srgbClr val="243387"/>
                </a:solidFill>
                <a:latin typeface="Calibri"/>
                <a:ea typeface="Roboto"/>
                <a:cs typeface="Calibri"/>
              </a:rPr>
              <a:t>trouver</a:t>
            </a:r>
            <a:r>
              <a:rPr lang="en-US" sz="800" i="1">
                <a:solidFill>
                  <a:srgbClr val="243387"/>
                </a:solidFill>
                <a:latin typeface="Calibri"/>
                <a:ea typeface="Roboto"/>
                <a:cs typeface="Calibri"/>
              </a:rPr>
              <a:t> de </a:t>
            </a:r>
            <a:r>
              <a:rPr lang="en-US" sz="800" i="1" err="1">
                <a:solidFill>
                  <a:srgbClr val="243387"/>
                </a:solidFill>
                <a:latin typeface="Calibri"/>
                <a:ea typeface="Roboto"/>
                <a:cs typeface="Calibri"/>
              </a:rPr>
              <a:t>nouvelles</a:t>
            </a:r>
            <a:r>
              <a:rPr lang="en-US" sz="800" i="1">
                <a:solidFill>
                  <a:srgbClr val="243387"/>
                </a:solidFill>
                <a:latin typeface="Calibri"/>
                <a:ea typeface="Roboto"/>
                <a:cs typeface="Calibri"/>
              </a:rPr>
              <a:t> solutions pour </a:t>
            </a:r>
            <a:r>
              <a:rPr lang="en-US" sz="800" i="1" err="1">
                <a:solidFill>
                  <a:srgbClr val="243387"/>
                </a:solidFill>
                <a:latin typeface="Calibri"/>
                <a:ea typeface="Roboto"/>
                <a:cs typeface="Calibri"/>
              </a:rPr>
              <a:t>l’humanité</a:t>
            </a:r>
            <a:r>
              <a:rPr lang="en-US" sz="800" i="1">
                <a:solidFill>
                  <a:srgbClr val="243387"/>
                </a:solidFill>
                <a:latin typeface="Calibri"/>
                <a:ea typeface="Roboto"/>
                <a:cs typeface="Calibri"/>
              </a:rPr>
              <a:t>. Nous </a:t>
            </a:r>
            <a:r>
              <a:rPr lang="en-US" sz="800" i="1" err="1">
                <a:solidFill>
                  <a:srgbClr val="243387"/>
                </a:solidFill>
                <a:latin typeface="Calibri"/>
                <a:ea typeface="Roboto"/>
                <a:cs typeface="Calibri"/>
              </a:rPr>
              <a:t>pouvons</a:t>
            </a:r>
            <a:r>
              <a:rPr lang="en-US" sz="800" i="1">
                <a:solidFill>
                  <a:srgbClr val="243387"/>
                </a:solidFill>
                <a:latin typeface="Calibri"/>
                <a:ea typeface="Roboto"/>
                <a:cs typeface="Calibri"/>
              </a:rPr>
              <a:t> nous lancer dans </a:t>
            </a:r>
            <a:r>
              <a:rPr lang="en-US" sz="800" i="1" err="1">
                <a:solidFill>
                  <a:srgbClr val="243387"/>
                </a:solidFill>
                <a:latin typeface="Calibri"/>
                <a:ea typeface="Roboto"/>
                <a:cs typeface="Calibri"/>
              </a:rPr>
              <a:t>l’exploration</a:t>
            </a:r>
            <a:r>
              <a:rPr lang="en-US" sz="800" i="1">
                <a:solidFill>
                  <a:srgbClr val="243387"/>
                </a:solidFill>
                <a:latin typeface="Calibri"/>
                <a:ea typeface="Roboto"/>
                <a:cs typeface="Calibri"/>
              </a:rPr>
              <a:t> d’un nouveau monde, car avec chaque </a:t>
            </a:r>
            <a:r>
              <a:rPr lang="en-US" sz="800" i="1" err="1">
                <a:solidFill>
                  <a:srgbClr val="243387"/>
                </a:solidFill>
                <a:latin typeface="Calibri"/>
                <a:ea typeface="Roboto"/>
                <a:cs typeface="Calibri"/>
              </a:rPr>
              <a:t>découverte</a:t>
            </a:r>
            <a:r>
              <a:rPr lang="en-US" sz="800" i="1">
                <a:solidFill>
                  <a:srgbClr val="243387"/>
                </a:solidFill>
                <a:latin typeface="Calibri"/>
                <a:ea typeface="Roboto"/>
                <a:cs typeface="Calibri"/>
              </a:rPr>
              <a:t> nous </a:t>
            </a:r>
            <a:r>
              <a:rPr lang="en-US" sz="800" i="1" err="1">
                <a:solidFill>
                  <a:srgbClr val="243387"/>
                </a:solidFill>
                <a:latin typeface="Calibri"/>
                <a:ea typeface="Roboto"/>
                <a:cs typeface="Calibri"/>
              </a:rPr>
              <a:t>passons</a:t>
            </a:r>
            <a:r>
              <a:rPr lang="en-US" sz="800" i="1">
                <a:solidFill>
                  <a:srgbClr val="243387"/>
                </a:solidFill>
                <a:latin typeface="Calibri"/>
                <a:ea typeface="Roboto"/>
                <a:cs typeface="Calibri"/>
              </a:rPr>
              <a:t> à </a:t>
            </a:r>
            <a:r>
              <a:rPr lang="en-US" sz="800" i="1" err="1">
                <a:solidFill>
                  <a:srgbClr val="243387"/>
                </a:solidFill>
                <a:latin typeface="Calibri"/>
                <a:ea typeface="Roboto"/>
                <a:cs typeface="Calibri"/>
              </a:rPr>
              <a:t>l’étape</a:t>
            </a:r>
            <a:r>
              <a:rPr lang="en-US" sz="800" i="1">
                <a:solidFill>
                  <a:srgbClr val="243387"/>
                </a:solidFill>
                <a:latin typeface="Calibri"/>
                <a:ea typeface="Roboto"/>
                <a:cs typeface="Calibri"/>
              </a:rPr>
              <a:t> supérieure pour le bien de </a:t>
            </a:r>
            <a:r>
              <a:rPr lang="en-US" sz="800" i="1" err="1">
                <a:solidFill>
                  <a:srgbClr val="243387"/>
                </a:solidFill>
                <a:latin typeface="Calibri"/>
                <a:ea typeface="Roboto"/>
                <a:cs typeface="Calibri"/>
              </a:rPr>
              <a:t>l’humanité</a:t>
            </a:r>
            <a:r>
              <a:rPr lang="en-US" sz="800" i="1">
                <a:solidFill>
                  <a:srgbClr val="243387"/>
                </a:solidFill>
                <a:latin typeface="Calibri"/>
                <a:ea typeface="Roboto"/>
                <a:cs typeface="Calibri"/>
              </a:rPr>
              <a:t>. </a:t>
            </a:r>
            <a:r>
              <a:rPr lang="en-US" sz="800" i="1" err="1">
                <a:solidFill>
                  <a:srgbClr val="243387"/>
                </a:solidFill>
                <a:latin typeface="Calibri"/>
                <a:ea typeface="Roboto"/>
                <a:cs typeface="Calibri"/>
              </a:rPr>
              <a:t>C’est</a:t>
            </a:r>
            <a:r>
              <a:rPr lang="en-US" sz="800" i="1">
                <a:solidFill>
                  <a:srgbClr val="243387"/>
                </a:solidFill>
                <a:latin typeface="Calibri"/>
                <a:ea typeface="Roboto"/>
                <a:cs typeface="Calibri"/>
              </a:rPr>
              <a:t> dans </a:t>
            </a:r>
            <a:r>
              <a:rPr lang="en-US" sz="800" i="1" err="1">
                <a:solidFill>
                  <a:srgbClr val="243387"/>
                </a:solidFill>
                <a:latin typeface="Calibri"/>
                <a:ea typeface="Roboto"/>
                <a:cs typeface="Calibri"/>
              </a:rPr>
              <a:t>cet</a:t>
            </a:r>
            <a:r>
              <a:rPr lang="en-US" sz="800" i="1">
                <a:solidFill>
                  <a:srgbClr val="243387"/>
                </a:solidFill>
                <a:latin typeface="Calibri"/>
                <a:ea typeface="Roboto"/>
                <a:cs typeface="Calibri"/>
              </a:rPr>
              <a:t> </a:t>
            </a:r>
            <a:r>
              <a:rPr lang="en-US" sz="800" i="1" err="1">
                <a:solidFill>
                  <a:srgbClr val="243387"/>
                </a:solidFill>
                <a:latin typeface="Calibri"/>
                <a:ea typeface="Roboto"/>
                <a:cs typeface="Calibri"/>
              </a:rPr>
              <a:t>objectif</a:t>
            </a:r>
            <a:r>
              <a:rPr lang="en-US" sz="800" i="1">
                <a:solidFill>
                  <a:srgbClr val="243387"/>
                </a:solidFill>
                <a:latin typeface="Calibri"/>
                <a:ea typeface="Roboto"/>
                <a:cs typeface="Calibri"/>
              </a:rPr>
              <a:t> que nous </a:t>
            </a:r>
            <a:r>
              <a:rPr lang="en-US" sz="800" i="1" err="1">
                <a:solidFill>
                  <a:srgbClr val="243387"/>
                </a:solidFill>
                <a:latin typeface="Calibri"/>
                <a:ea typeface="Roboto"/>
                <a:cs typeface="Calibri"/>
              </a:rPr>
              <a:t>devons</a:t>
            </a:r>
            <a:r>
              <a:rPr lang="en-US" sz="800" i="1">
                <a:solidFill>
                  <a:srgbClr val="243387"/>
                </a:solidFill>
                <a:latin typeface="Calibri"/>
                <a:ea typeface="Roboto"/>
                <a:cs typeface="Calibri"/>
              </a:rPr>
              <a:t> transformer mars en </a:t>
            </a:r>
            <a:r>
              <a:rPr lang="en-US" sz="800" i="1" err="1">
                <a:solidFill>
                  <a:srgbClr val="243387"/>
                </a:solidFill>
                <a:latin typeface="Calibri"/>
                <a:ea typeface="Roboto"/>
                <a:cs typeface="Calibri"/>
              </a:rPr>
              <a:t>planète</a:t>
            </a:r>
            <a:r>
              <a:rPr lang="en-US" sz="800" i="1">
                <a:solidFill>
                  <a:srgbClr val="243387"/>
                </a:solidFill>
                <a:latin typeface="Calibri"/>
                <a:ea typeface="Roboto"/>
                <a:cs typeface="Calibri"/>
              </a:rPr>
              <a:t> habitable.</a:t>
            </a:r>
          </a:p>
          <a:p>
            <a:pPr algn="just"/>
            <a:r>
              <a:rPr lang="en-US" sz="800" i="1" err="1">
                <a:solidFill>
                  <a:srgbClr val="243387"/>
                </a:solidFill>
                <a:latin typeface="Calibri"/>
                <a:ea typeface="Roboto"/>
                <a:cs typeface="Calibri"/>
              </a:rPr>
              <a:t>C’est</a:t>
            </a:r>
            <a:r>
              <a:rPr lang="en-US" sz="800" i="1">
                <a:solidFill>
                  <a:srgbClr val="243387"/>
                </a:solidFill>
                <a:latin typeface="Calibri"/>
                <a:ea typeface="Roboto"/>
                <a:cs typeface="Calibri"/>
              </a:rPr>
              <a:t> </a:t>
            </a:r>
            <a:r>
              <a:rPr lang="en-US" sz="800" i="1" err="1">
                <a:solidFill>
                  <a:srgbClr val="243387"/>
                </a:solidFill>
                <a:latin typeface="Calibri"/>
                <a:ea typeface="Roboto"/>
                <a:cs typeface="Calibri"/>
              </a:rPr>
              <a:t>pourquoi</a:t>
            </a:r>
            <a:r>
              <a:rPr lang="en-US" sz="800" i="1">
                <a:solidFill>
                  <a:srgbClr val="243387"/>
                </a:solidFill>
                <a:latin typeface="Calibri"/>
                <a:ea typeface="Roboto"/>
                <a:cs typeface="Calibri"/>
              </a:rPr>
              <a:t> </a:t>
            </a:r>
            <a:r>
              <a:rPr lang="en-US" sz="800" i="1" err="1">
                <a:solidFill>
                  <a:srgbClr val="243387"/>
                </a:solidFill>
                <a:latin typeface="Calibri"/>
                <a:ea typeface="Roboto"/>
                <a:cs typeface="Calibri"/>
              </a:rPr>
              <a:t>j’ai</a:t>
            </a:r>
            <a:r>
              <a:rPr lang="en-US" sz="800" i="1">
                <a:solidFill>
                  <a:srgbClr val="243387"/>
                </a:solidFill>
                <a:latin typeface="Calibri"/>
                <a:ea typeface="Roboto"/>
                <a:cs typeface="Calibri"/>
              </a:rPr>
              <a:t> mis en place </a:t>
            </a:r>
            <a:r>
              <a:rPr lang="en-US" sz="800" i="1" err="1">
                <a:solidFill>
                  <a:srgbClr val="243387"/>
                </a:solidFill>
                <a:latin typeface="Calibri"/>
                <a:ea typeface="Roboto"/>
                <a:cs typeface="Calibri"/>
              </a:rPr>
              <a:t>une</a:t>
            </a:r>
            <a:r>
              <a:rPr lang="en-US" sz="800" i="1">
                <a:solidFill>
                  <a:srgbClr val="243387"/>
                </a:solidFill>
                <a:latin typeface="Calibri"/>
                <a:ea typeface="Roboto"/>
                <a:cs typeface="Calibri"/>
              </a:rPr>
              <a:t> </a:t>
            </a:r>
            <a:r>
              <a:rPr lang="en-US" sz="800" i="1" err="1">
                <a:solidFill>
                  <a:srgbClr val="243387"/>
                </a:solidFill>
                <a:latin typeface="Calibri"/>
                <a:ea typeface="Roboto"/>
                <a:cs typeface="Calibri"/>
              </a:rPr>
              <a:t>série</a:t>
            </a:r>
            <a:r>
              <a:rPr lang="en-US" sz="800" i="1">
                <a:solidFill>
                  <a:srgbClr val="243387"/>
                </a:solidFill>
                <a:latin typeface="Calibri"/>
                <a:ea typeface="Roboto"/>
                <a:cs typeface="Calibri"/>
              </a:rPr>
              <a:t> de test </a:t>
            </a:r>
            <a:r>
              <a:rPr lang="en-US" sz="800" i="1" err="1">
                <a:solidFill>
                  <a:srgbClr val="243387"/>
                </a:solidFill>
                <a:latin typeface="Calibri"/>
                <a:ea typeface="Roboto"/>
                <a:cs typeface="Calibri"/>
              </a:rPr>
              <a:t>afin</a:t>
            </a:r>
            <a:r>
              <a:rPr lang="en-US" sz="800" i="1">
                <a:solidFill>
                  <a:srgbClr val="243387"/>
                </a:solidFill>
                <a:latin typeface="Calibri"/>
                <a:ea typeface="Roboto"/>
                <a:cs typeface="Calibri"/>
              </a:rPr>
              <a:t> de </a:t>
            </a:r>
            <a:r>
              <a:rPr lang="en-US" sz="800" i="1" err="1">
                <a:solidFill>
                  <a:srgbClr val="243387"/>
                </a:solidFill>
                <a:latin typeface="Calibri"/>
                <a:ea typeface="Roboto"/>
                <a:cs typeface="Calibri"/>
              </a:rPr>
              <a:t>sélectionner</a:t>
            </a:r>
            <a:r>
              <a:rPr lang="en-US" sz="800" i="1">
                <a:solidFill>
                  <a:srgbClr val="243387"/>
                </a:solidFill>
                <a:latin typeface="Calibri"/>
                <a:ea typeface="Roboto"/>
                <a:cs typeface="Calibri"/>
              </a:rPr>
              <a:t> les </a:t>
            </a:r>
            <a:r>
              <a:rPr lang="en-US" sz="800" i="1" err="1">
                <a:solidFill>
                  <a:srgbClr val="243387"/>
                </a:solidFill>
                <a:latin typeface="Calibri"/>
                <a:ea typeface="Roboto"/>
                <a:cs typeface="Calibri"/>
              </a:rPr>
              <a:t>candidats</a:t>
            </a:r>
            <a:r>
              <a:rPr lang="en-US" sz="800" i="1">
                <a:solidFill>
                  <a:srgbClr val="243387"/>
                </a:solidFill>
                <a:latin typeface="Calibri"/>
                <a:ea typeface="Roboto"/>
                <a:cs typeface="Calibri"/>
              </a:rPr>
              <a:t> les plus a même de </a:t>
            </a:r>
            <a:r>
              <a:rPr lang="en-US" sz="800" i="1" err="1">
                <a:solidFill>
                  <a:srgbClr val="243387"/>
                </a:solidFill>
                <a:latin typeface="Calibri"/>
                <a:ea typeface="Roboto"/>
                <a:cs typeface="Calibri"/>
              </a:rPr>
              <a:t>survivre</a:t>
            </a:r>
            <a:r>
              <a:rPr lang="en-US" sz="800" i="1">
                <a:solidFill>
                  <a:srgbClr val="243387"/>
                </a:solidFill>
                <a:latin typeface="Calibri"/>
                <a:ea typeface="Roboto"/>
                <a:cs typeface="Calibri"/>
              </a:rPr>
              <a:t> et de </a:t>
            </a:r>
            <a:r>
              <a:rPr lang="en-US" sz="800" i="1" err="1">
                <a:solidFill>
                  <a:srgbClr val="243387"/>
                </a:solidFill>
                <a:latin typeface="Calibri"/>
                <a:ea typeface="Roboto"/>
                <a:cs typeface="Calibri"/>
              </a:rPr>
              <a:t>s’adapter</a:t>
            </a:r>
            <a:r>
              <a:rPr lang="en-US" sz="800" i="1">
                <a:solidFill>
                  <a:srgbClr val="243387"/>
                </a:solidFill>
                <a:latin typeface="Calibri"/>
                <a:ea typeface="Roboto"/>
                <a:cs typeface="Calibri"/>
              </a:rPr>
              <a:t> sur place.</a:t>
            </a:r>
          </a:p>
          <a:p>
            <a:pPr algn="just"/>
            <a:r>
              <a:rPr lang="en-US" sz="800" i="1">
                <a:solidFill>
                  <a:srgbClr val="243387"/>
                </a:solidFill>
                <a:latin typeface="Calibri"/>
                <a:ea typeface="Roboto"/>
                <a:cs typeface="Calibri"/>
              </a:rPr>
              <a:t>La mission </a:t>
            </a:r>
            <a:r>
              <a:rPr lang="en-US" sz="800" i="1" err="1">
                <a:solidFill>
                  <a:srgbClr val="243387"/>
                </a:solidFill>
                <a:latin typeface="Calibri"/>
                <a:ea typeface="Roboto"/>
                <a:cs typeface="Calibri"/>
              </a:rPr>
              <a:t>implique</a:t>
            </a:r>
            <a:r>
              <a:rPr lang="en-US" sz="800" i="1">
                <a:solidFill>
                  <a:srgbClr val="243387"/>
                </a:solidFill>
                <a:latin typeface="Calibri"/>
                <a:ea typeface="Roboto"/>
                <a:cs typeface="Calibri"/>
              </a:rPr>
              <a:t> de </a:t>
            </a:r>
            <a:r>
              <a:rPr lang="en-US" sz="800" i="1" err="1">
                <a:solidFill>
                  <a:srgbClr val="243387"/>
                </a:solidFill>
                <a:latin typeface="Calibri"/>
                <a:ea typeface="Roboto"/>
                <a:cs typeface="Calibri"/>
              </a:rPr>
              <a:t>l’observation</a:t>
            </a:r>
            <a:r>
              <a:rPr lang="en-US" sz="800" i="1">
                <a:solidFill>
                  <a:srgbClr val="243387"/>
                </a:solidFill>
                <a:latin typeface="Calibri"/>
                <a:ea typeface="Roboto"/>
                <a:cs typeface="Calibri"/>
              </a:rPr>
              <a:t>, de la </a:t>
            </a:r>
            <a:r>
              <a:rPr lang="en-US" sz="800" i="1" err="1">
                <a:solidFill>
                  <a:srgbClr val="243387"/>
                </a:solidFill>
                <a:latin typeface="Calibri"/>
                <a:ea typeface="Roboto"/>
                <a:cs typeface="Calibri"/>
              </a:rPr>
              <a:t>logique</a:t>
            </a:r>
            <a:r>
              <a:rPr lang="en-US" sz="800" i="1">
                <a:solidFill>
                  <a:srgbClr val="243387"/>
                </a:solidFill>
                <a:latin typeface="Calibri"/>
                <a:ea typeface="Roboto"/>
                <a:cs typeface="Calibri"/>
              </a:rPr>
              <a:t> et de la communication.</a:t>
            </a:r>
          </a:p>
          <a:p>
            <a:pPr algn="just"/>
            <a:r>
              <a:rPr lang="en-US" sz="800" i="1">
                <a:solidFill>
                  <a:srgbClr val="243387"/>
                </a:solidFill>
                <a:latin typeface="Calibri"/>
                <a:ea typeface="Roboto"/>
                <a:cs typeface="Calibri"/>
              </a:rPr>
              <a:t>En </a:t>
            </a:r>
            <a:r>
              <a:rPr lang="en-US" sz="800" i="1" err="1">
                <a:solidFill>
                  <a:srgbClr val="243387"/>
                </a:solidFill>
                <a:latin typeface="Calibri"/>
                <a:ea typeface="Roboto"/>
                <a:cs typeface="Calibri"/>
              </a:rPr>
              <a:t>ferez-vous</a:t>
            </a:r>
            <a:r>
              <a:rPr lang="en-US" sz="800" i="1">
                <a:solidFill>
                  <a:srgbClr val="243387"/>
                </a:solidFill>
                <a:latin typeface="Calibri"/>
                <a:ea typeface="Roboto"/>
                <a:cs typeface="Calibri"/>
              </a:rPr>
              <a:t> </a:t>
            </a:r>
            <a:r>
              <a:rPr lang="en-US" sz="800" i="1" err="1">
                <a:solidFill>
                  <a:srgbClr val="243387"/>
                </a:solidFill>
                <a:latin typeface="Calibri"/>
                <a:ea typeface="Roboto"/>
                <a:cs typeface="Calibri"/>
              </a:rPr>
              <a:t>partie</a:t>
            </a:r>
            <a:r>
              <a:rPr lang="en-US" sz="800" i="1">
                <a:solidFill>
                  <a:srgbClr val="243387"/>
                </a:solidFill>
                <a:latin typeface="Calibri"/>
                <a:ea typeface="Roboto"/>
                <a:cs typeface="Calibri"/>
              </a:rPr>
              <a:t> ?</a:t>
            </a:r>
          </a:p>
        </p:txBody>
      </p:sp>
      <p:pic>
        <p:nvPicPr>
          <p:cNvPr id="13" name="Image 13">
            <a:hlinkClick r:id="" action="ppaction://media"/>
            <a:extLst>
              <a:ext uri="{FF2B5EF4-FFF2-40B4-BE49-F238E27FC236}">
                <a16:creationId xmlns:a16="http://schemas.microsoft.com/office/drawing/2014/main" id="{40FFA91B-3D3D-4933-9ABF-A766DCE25D9C}"/>
              </a:ext>
            </a:extLst>
          </p:cNvPr>
          <p:cNvPicPr>
            <a:picLocks noRot="1" noChangeAspect="1"/>
          </p:cNvPicPr>
          <p:nvPr>
            <a:videoFile r:link="rId1"/>
          </p:nvPr>
        </p:nvPicPr>
        <p:blipFill>
          <a:blip r:embed="rId5"/>
          <a:stretch>
            <a:fillRect/>
          </a:stretch>
        </p:blipFill>
        <p:spPr>
          <a:xfrm>
            <a:off x="6413296" y="2883477"/>
            <a:ext cx="2545773" cy="1565130"/>
          </a:xfrm>
          <a:prstGeom prst="rect">
            <a:avLst/>
          </a:prstGeom>
        </p:spPr>
      </p:pic>
      <p:sp>
        <p:nvSpPr>
          <p:cNvPr id="3" name="ZoneTexte 2">
            <a:extLst>
              <a:ext uri="{FF2B5EF4-FFF2-40B4-BE49-F238E27FC236}">
                <a16:creationId xmlns:a16="http://schemas.microsoft.com/office/drawing/2014/main" id="{E8AD6CCA-7791-4601-8EC5-26E79561CE79}"/>
              </a:ext>
            </a:extLst>
          </p:cNvPr>
          <p:cNvSpPr txBox="1"/>
          <p:nvPr/>
        </p:nvSpPr>
        <p:spPr>
          <a:xfrm>
            <a:off x="648131" y="4864647"/>
            <a:ext cx="7445086" cy="16927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fr-FR" sz="1100">
                <a:solidFill>
                  <a:srgbClr val="243387"/>
                </a:solidFill>
                <a:latin typeface="Calibri"/>
                <a:cs typeface="Calibri"/>
              </a:rPr>
              <a:t>Si vous êtes intéressés pour organiser cette opération dans votre établissement, contactez : </a:t>
            </a:r>
            <a:r>
              <a:rPr lang="en-US" sz="1100" b="1">
                <a:solidFill>
                  <a:srgbClr val="00CCA0"/>
                </a:solidFill>
                <a:latin typeface="Calibri"/>
                <a:ea typeface="Roboto" panose="02000000000000000000" pitchFamily="2" charset="0"/>
                <a:cs typeface="Calibri"/>
                <a:hlinkClick r:id="rId6"/>
              </a:rPr>
              <a:t>fcroizet@chimie-grandest.fr</a:t>
            </a:r>
            <a:r>
              <a:rPr lang="fr-FR" sz="1100">
                <a:latin typeface="Calibri"/>
                <a:ea typeface="Roboto" panose="02000000000000000000" pitchFamily="2" charset="0"/>
                <a:cs typeface="Calibri"/>
              </a:rPr>
              <a:t>​</a:t>
            </a:r>
            <a:endParaRPr lang="fr-FR" sz="1100">
              <a:latin typeface="Calibri"/>
              <a:cs typeface="Calibri"/>
            </a:endParaRPr>
          </a:p>
        </p:txBody>
      </p:sp>
      <p:sp>
        <p:nvSpPr>
          <p:cNvPr id="4" name="ZoneTexte 3">
            <a:extLst>
              <a:ext uri="{FF2B5EF4-FFF2-40B4-BE49-F238E27FC236}">
                <a16:creationId xmlns:a16="http://schemas.microsoft.com/office/drawing/2014/main" id="{7251594A-2BEF-49EF-8CF4-762DB8147898}"/>
              </a:ext>
            </a:extLst>
          </p:cNvPr>
          <p:cNvSpPr txBox="1"/>
          <p:nvPr/>
        </p:nvSpPr>
        <p:spPr>
          <a:xfrm>
            <a:off x="2505504" y="4556600"/>
            <a:ext cx="3730337" cy="200055"/>
          </a:xfrm>
          <a:prstGeom prst="rect">
            <a:avLst/>
          </a:prstGeom>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fr-FR" sz="1300" b="1">
                <a:solidFill>
                  <a:srgbClr val="243387"/>
                </a:solidFill>
                <a:latin typeface="Calibri"/>
                <a:cs typeface="Calibri"/>
              </a:rPr>
              <a:t>Pour plus d’information sur le jeu : </a:t>
            </a:r>
            <a:r>
              <a:rPr lang="fr-FR" sz="1300" b="1">
                <a:solidFill>
                  <a:srgbClr val="00CCA0"/>
                </a:solidFill>
                <a:latin typeface="Calibri"/>
                <a:ea typeface="Roboto" panose="02000000000000000000" pitchFamily="2" charset="0"/>
                <a:cs typeface="Calibri"/>
                <a:hlinkClick r:id="rId7"/>
              </a:rPr>
              <a:t>Cliquez ICI</a:t>
            </a:r>
            <a:endParaRPr lang="fr-FR" sz="1300">
              <a:latin typeface="Calibri"/>
              <a:cs typeface="Calibri"/>
            </a:endParaRPr>
          </a:p>
        </p:txBody>
      </p:sp>
      <p:sp>
        <p:nvSpPr>
          <p:cNvPr id="11" name="ZoneTexte 10">
            <a:extLst>
              <a:ext uri="{FF2B5EF4-FFF2-40B4-BE49-F238E27FC236}">
                <a16:creationId xmlns:a16="http://schemas.microsoft.com/office/drawing/2014/main" id="{54C4A61E-306A-420B-B7EF-F3F848215526}"/>
              </a:ext>
            </a:extLst>
          </p:cNvPr>
          <p:cNvSpPr txBox="1"/>
          <p:nvPr/>
        </p:nvSpPr>
        <p:spPr>
          <a:xfrm>
            <a:off x="6433540" y="2900362"/>
            <a:ext cx="1252642" cy="169277"/>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fr-FR" sz="1100" b="1">
                <a:solidFill>
                  <a:schemeClr val="bg1"/>
                </a:solidFill>
                <a:latin typeface="Calibri"/>
                <a:cs typeface="Calibri"/>
              </a:rPr>
              <a:t>Vidéo d’introduction</a:t>
            </a:r>
          </a:p>
        </p:txBody>
      </p:sp>
    </p:spTree>
    <p:extLst>
      <p:ext uri="{BB962C8B-B14F-4D97-AF65-F5344CB8AC3E}">
        <p14:creationId xmlns:p14="http://schemas.microsoft.com/office/powerpoint/2010/main" val="491868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030A0">
            <a:alpha val="20000"/>
          </a:srgbClr>
        </a:solidFill>
        <a:effectLst/>
      </p:bgPr>
    </p:bg>
    <p:spTree>
      <p:nvGrpSpPr>
        <p:cNvPr id="1" name=""/>
        <p:cNvGrpSpPr/>
        <p:nvPr/>
      </p:nvGrpSpPr>
      <p:grpSpPr>
        <a:xfrm>
          <a:off x="0" y="0"/>
          <a:ext cx="0" cy="0"/>
          <a:chOff x="0" y="0"/>
          <a:chExt cx="0" cy="0"/>
        </a:xfrm>
      </p:grpSpPr>
      <p:sp>
        <p:nvSpPr>
          <p:cNvPr id="6" name="Titre 5"/>
          <p:cNvSpPr>
            <a:spLocks noGrp="1"/>
          </p:cNvSpPr>
          <p:nvPr>
            <p:ph type="title"/>
          </p:nvPr>
        </p:nvSpPr>
        <p:spPr>
          <a:xfrm>
            <a:off x="628650" y="1203598"/>
            <a:ext cx="8215640" cy="1368152"/>
          </a:xfrm>
        </p:spPr>
        <p:txBody>
          <a:bodyPr/>
          <a:lstStyle/>
          <a:p>
            <a:r>
              <a:rPr lang="fr-FR" b="1">
                <a:solidFill>
                  <a:srgbClr val="233287"/>
                </a:solidFill>
                <a:latin typeface="Calibri"/>
                <a:cs typeface="Calibri"/>
              </a:rPr>
              <a:t>Supports Vidéos</a:t>
            </a:r>
            <a:br>
              <a:rPr lang="fr-FR" b="1">
                <a:solidFill>
                  <a:srgbClr val="233287"/>
                </a:solidFill>
                <a:latin typeface="Calibri"/>
                <a:cs typeface="Calibri"/>
              </a:rPr>
            </a:br>
            <a:r>
              <a:rPr lang="fr-FR" b="1">
                <a:solidFill>
                  <a:srgbClr val="233287"/>
                </a:solidFill>
                <a:latin typeface="Calibri"/>
                <a:cs typeface="Calibri"/>
              </a:rPr>
              <a:t>et Chaînes YouTube</a:t>
            </a:r>
            <a:endParaRPr lang="fr-FR">
              <a:solidFill>
                <a:srgbClr val="233287"/>
              </a:solidFill>
              <a:latin typeface="Calibri"/>
              <a:cs typeface="Calibri"/>
            </a:endParaRPr>
          </a:p>
        </p:txBody>
      </p:sp>
      <p:sp>
        <p:nvSpPr>
          <p:cNvPr id="7" name="Espace réservé du texte 6"/>
          <p:cNvSpPr>
            <a:spLocks noGrp="1"/>
          </p:cNvSpPr>
          <p:nvPr>
            <p:ph type="body" sz="quarter" idx="10"/>
          </p:nvPr>
        </p:nvSpPr>
        <p:spPr>
          <a:xfrm>
            <a:off x="628650" y="2787651"/>
            <a:ext cx="5307605" cy="1735112"/>
          </a:xfrm>
        </p:spPr>
        <p:txBody>
          <a:bodyPr lIns="0" tIns="0" rIns="0" bIns="0" anchor="t"/>
          <a:lstStyle/>
          <a:p>
            <a:r>
              <a:rPr lang="fr-FR">
                <a:latin typeface="Calibri"/>
                <a:cs typeface="Calibri"/>
              </a:rPr>
              <a:t>A DISPOSITION DES ENSEIGNANTS</a:t>
            </a:r>
            <a:endParaRPr lang="fr-FR"/>
          </a:p>
          <a:p>
            <a:endParaRPr lang="fr-FR">
              <a:latin typeface="Calibri"/>
              <a:cs typeface="Calibri"/>
            </a:endParaRPr>
          </a:p>
          <a:p>
            <a:endParaRPr lang="fr-FR">
              <a:latin typeface="Calibri"/>
              <a:cs typeface="Calibri"/>
            </a:endParaRPr>
          </a:p>
          <a:p>
            <a:endParaRPr lang="fr-FR" b="0">
              <a:latin typeface="Calibri"/>
              <a:cs typeface="Calibri"/>
            </a:endParaRPr>
          </a:p>
          <a:p>
            <a:r>
              <a:rPr lang="fr-FR" b="0">
                <a:latin typeface="Calibri"/>
                <a:cs typeface="Calibri"/>
              </a:rPr>
              <a:t>Edition 2023</a:t>
            </a:r>
            <a:endParaRPr lang="fr-FR">
              <a:latin typeface="Calibri"/>
              <a:cs typeface="Calibri"/>
            </a:endParaRPr>
          </a:p>
          <a:p>
            <a:endParaRPr lang="fr-FR" b="0">
              <a:latin typeface="Calibri"/>
              <a:cs typeface="Calibri"/>
            </a:endParaRPr>
          </a:p>
          <a:p>
            <a:endParaRPr lang="fr-FR">
              <a:latin typeface="Calibri"/>
              <a:cs typeface="Calibri"/>
            </a:endParaRPr>
          </a:p>
        </p:txBody>
      </p:sp>
      <p:pic>
        <p:nvPicPr>
          <p:cNvPr id="9" name="Image 4">
            <a:extLst>
              <a:ext uri="{FF2B5EF4-FFF2-40B4-BE49-F238E27FC236}">
                <a16:creationId xmlns:a16="http://schemas.microsoft.com/office/drawing/2014/main" id="{B3E863D0-61D3-441B-9950-CAF2116242AF}"/>
              </a:ext>
            </a:extLst>
          </p:cNvPr>
          <p:cNvPicPr>
            <a:picLocks noChangeAspect="1"/>
          </p:cNvPicPr>
          <p:nvPr/>
        </p:nvPicPr>
        <p:blipFill>
          <a:blip r:embed="rId2"/>
          <a:stretch>
            <a:fillRect/>
          </a:stretch>
        </p:blipFill>
        <p:spPr>
          <a:xfrm>
            <a:off x="4062996" y="206675"/>
            <a:ext cx="872993" cy="722234"/>
          </a:xfrm>
          <a:prstGeom prst="rect">
            <a:avLst/>
          </a:prstGeom>
        </p:spPr>
      </p:pic>
      <p:pic>
        <p:nvPicPr>
          <p:cNvPr id="11" name="Image 5" descr="Une image contenant moniteur, écran, regardant, sombre&#10;&#10;Description générée automatiquement">
            <a:extLst>
              <a:ext uri="{FF2B5EF4-FFF2-40B4-BE49-F238E27FC236}">
                <a16:creationId xmlns:a16="http://schemas.microsoft.com/office/drawing/2014/main" id="{7ACB898C-8C0C-4592-AF81-1DE81BB891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02491" y="654219"/>
            <a:ext cx="895903" cy="754447"/>
          </a:xfrm>
          <a:prstGeom prst="rect">
            <a:avLst/>
          </a:prstGeom>
        </p:spPr>
      </p:pic>
      <p:pic>
        <p:nvPicPr>
          <p:cNvPr id="2050" name="Picture 2" descr="Serveur vidéo du LISA de nouveau accessible « Lycée de l'Image et du Son  d'Angoulême">
            <a:extLst>
              <a:ext uri="{FF2B5EF4-FFF2-40B4-BE49-F238E27FC236}">
                <a16:creationId xmlns:a16="http://schemas.microsoft.com/office/drawing/2014/main" id="{F711EC59-53FC-41C2-A815-E345601961E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39506" y="749939"/>
            <a:ext cx="712333" cy="671883"/>
          </a:xfrm>
          <a:prstGeom prst="ellipse">
            <a:avLst/>
          </a:prstGeom>
          <a:ln w="57150">
            <a:noFill/>
          </a:ln>
          <a:effectLst>
            <a:softEdge rad="112500"/>
          </a:effectLst>
          <a:extLst>
            <a:ext uri="{909E8E84-426E-40DD-AFC4-6F175D3DCCD1}">
              <a14:hiddenFill xmlns:a14="http://schemas.microsoft.com/office/drawing/2010/main">
                <a:solidFill>
                  <a:srgbClr val="FFFFFF"/>
                </a:solidFill>
              </a14:hiddenFill>
            </a:ext>
          </a:extLst>
        </p:spPr>
      </p:pic>
      <p:pic>
        <p:nvPicPr>
          <p:cNvPr id="2" name="Image 4">
            <a:extLst>
              <a:ext uri="{FF2B5EF4-FFF2-40B4-BE49-F238E27FC236}">
                <a16:creationId xmlns:a16="http://schemas.microsoft.com/office/drawing/2014/main" id="{A1895349-253D-4A19-93D9-5FF20CB13AC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07615" y="205176"/>
            <a:ext cx="867339" cy="801606"/>
          </a:xfrm>
          <a:prstGeom prst="ellipse">
            <a:avLst/>
          </a:prstGeom>
          <a:ln w="57150">
            <a:noFill/>
          </a:ln>
          <a:effectLst>
            <a:softEdge rad="112500"/>
          </a:effectLst>
        </p:spPr>
      </p:pic>
      <p:pic>
        <p:nvPicPr>
          <p:cNvPr id="12" name="Image 22">
            <a:extLst>
              <a:ext uri="{FF2B5EF4-FFF2-40B4-BE49-F238E27FC236}">
                <a16:creationId xmlns:a16="http://schemas.microsoft.com/office/drawing/2014/main" id="{957CA5E4-F9AC-471A-A53E-B1EEFB91D62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78620" y="1408666"/>
            <a:ext cx="771963" cy="722234"/>
          </a:xfrm>
          <a:prstGeom prst="rect">
            <a:avLst/>
          </a:prstGeom>
        </p:spPr>
      </p:pic>
      <p:pic>
        <p:nvPicPr>
          <p:cNvPr id="13" name="Image 7" descr="Une image contenant texte&#10;&#10;Description générée automatiquement">
            <a:extLst>
              <a:ext uri="{FF2B5EF4-FFF2-40B4-BE49-F238E27FC236}">
                <a16:creationId xmlns:a16="http://schemas.microsoft.com/office/drawing/2014/main" id="{7759E2F0-EEC2-4F2F-95E2-87E2347F207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641682" y="1425664"/>
            <a:ext cx="770790" cy="729410"/>
          </a:xfrm>
          <a:prstGeom prst="ellipse">
            <a:avLst/>
          </a:prstGeom>
          <a:ln>
            <a:noFill/>
          </a:ln>
          <a:effectLst>
            <a:softEdge rad="112500"/>
          </a:effectLst>
        </p:spPr>
      </p:pic>
      <p:pic>
        <p:nvPicPr>
          <p:cNvPr id="22" name="Picture 2">
            <a:extLst>
              <a:ext uri="{FF2B5EF4-FFF2-40B4-BE49-F238E27FC236}">
                <a16:creationId xmlns:a16="http://schemas.microsoft.com/office/drawing/2014/main" id="{AEF3949F-97DA-4E2B-965D-788A0874966E}"/>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470165" y="4025580"/>
            <a:ext cx="823953" cy="10399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0AA43C63-F7FD-42A2-A98E-D7A42F7E843A}"/>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73793" y="4634309"/>
            <a:ext cx="786710" cy="41345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id="{8DC35462-013C-4D12-AAE4-29A72DCF0DC3}"/>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678621" y="4545430"/>
            <a:ext cx="535264" cy="5193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a:extLst>
              <a:ext uri="{FF2B5EF4-FFF2-40B4-BE49-F238E27FC236}">
                <a16:creationId xmlns:a16="http://schemas.microsoft.com/office/drawing/2014/main" id="{ED95BF7A-9603-4AC1-8F88-51BE5C94C07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44944" y="4536140"/>
            <a:ext cx="519048" cy="53033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a:extLst>
              <a:ext uri="{FF2B5EF4-FFF2-40B4-BE49-F238E27FC236}">
                <a16:creationId xmlns:a16="http://schemas.microsoft.com/office/drawing/2014/main" id="{942B186F-100B-4006-A3FC-B285C47E564D}"/>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864877" y="4578955"/>
            <a:ext cx="303891" cy="4702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a:extLst>
              <a:ext uri="{FF2B5EF4-FFF2-40B4-BE49-F238E27FC236}">
                <a16:creationId xmlns:a16="http://schemas.microsoft.com/office/drawing/2014/main" id="{3CDE0EB0-1519-4901-B261-6B243A3983FD}"/>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185678" y="4351064"/>
            <a:ext cx="303891" cy="71607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a:extLst>
              <a:ext uri="{FF2B5EF4-FFF2-40B4-BE49-F238E27FC236}">
                <a16:creationId xmlns:a16="http://schemas.microsoft.com/office/drawing/2014/main" id="{2B9AE200-EF55-477C-A0FF-05E584750539}"/>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510931" y="4460563"/>
            <a:ext cx="564615" cy="58719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
            <a:extLst>
              <a:ext uri="{FF2B5EF4-FFF2-40B4-BE49-F238E27FC236}">
                <a16:creationId xmlns:a16="http://schemas.microsoft.com/office/drawing/2014/main" id="{165AE9E2-64B2-4AA0-B7D7-DEE39F90DC9D}"/>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456091" y="4433853"/>
            <a:ext cx="513356" cy="6006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2A5D02B-4BD0-E749-B62C-0B9A04CAFB64}"/>
              </a:ext>
            </a:extLst>
          </p:cNvPr>
          <p:cNvSpPr/>
          <p:nvPr/>
        </p:nvSpPr>
        <p:spPr>
          <a:xfrm>
            <a:off x="7620000" y="3823855"/>
            <a:ext cx="1379056" cy="1240909"/>
          </a:xfrm>
          <a:prstGeom prst="rect">
            <a:avLst/>
          </a:prstGeom>
          <a:solidFill>
            <a:srgbClr val="E2D6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descr="Une image contenant texte&#10;&#10;Description générée automatiquement">
            <a:extLst>
              <a:ext uri="{FF2B5EF4-FFF2-40B4-BE49-F238E27FC236}">
                <a16:creationId xmlns:a16="http://schemas.microsoft.com/office/drawing/2014/main" id="{4B0FE424-792B-9873-3208-3E7A8E1CC3F8}"/>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078858" y="3677874"/>
            <a:ext cx="2309410" cy="1735112"/>
          </a:xfrm>
          <a:prstGeom prst="rect">
            <a:avLst/>
          </a:prstGeom>
        </p:spPr>
      </p:pic>
    </p:spTree>
    <p:extLst>
      <p:ext uri="{BB962C8B-B14F-4D97-AF65-F5344CB8AC3E}">
        <p14:creationId xmlns:p14="http://schemas.microsoft.com/office/powerpoint/2010/main" val="1280216057"/>
      </p:ext>
    </p:extLst>
  </p:cSld>
  <p:clrMapOvr>
    <a:masterClrMapping/>
  </p:clrMapOvr>
</p:sld>
</file>

<file path=ppt/theme/theme1.xml><?xml version="1.0" encoding="utf-8"?>
<a:theme xmlns:a="http://schemas.openxmlformats.org/drawingml/2006/main" name="Masque FC PCA">
  <a:themeElements>
    <a:clrScheme name="France Chimie">
      <a:dk1>
        <a:srgbClr val="425167"/>
      </a:dk1>
      <a:lt1>
        <a:srgbClr val="FFFFFF"/>
      </a:lt1>
      <a:dk2>
        <a:srgbClr val="233582"/>
      </a:dk2>
      <a:lt2>
        <a:srgbClr val="FFFFFF"/>
      </a:lt2>
      <a:accent1>
        <a:srgbClr val="22377D"/>
      </a:accent1>
      <a:accent2>
        <a:srgbClr val="00CC8A"/>
      </a:accent2>
      <a:accent3>
        <a:srgbClr val="235282"/>
      </a:accent3>
      <a:accent4>
        <a:srgbClr val="00A391"/>
      </a:accent4>
      <a:accent5>
        <a:srgbClr val="236982"/>
      </a:accent5>
      <a:accent6>
        <a:srgbClr val="2335A7"/>
      </a:accent6>
      <a:hlink>
        <a:srgbClr val="00CCA0"/>
      </a:hlink>
      <a:folHlink>
        <a:srgbClr val="007A9C"/>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lIns="0" tIns="0" rIns="0" bIns="0" anchor="ctr" anchorCtr="0"/>
      <a:lstStyle>
        <a:defPPr>
          <a:defRPr sz="1200" b="1" dirty="0" smtClean="0">
            <a:latin typeface="Roboto" panose="02000000000000000000" pitchFamily="2" charset="0"/>
            <a:ea typeface="Roboto" panose="02000000000000000000" pitchFamily="2" charset="0"/>
          </a:defRPr>
        </a:defPPr>
      </a:lstStyle>
    </a:txDef>
  </a:objectDefaults>
  <a:extraClrSchemeLst/>
  <a:extLst>
    <a:ext uri="{05A4C25C-085E-4340-85A3-A5531E510DB2}">
      <thm15:themeFamily xmlns:thm15="http://schemas.microsoft.com/office/thememl/2012/main" name="Masque FC PCA" id="{25FAB323-649F-413B-A148-73F583FFF478}" vid="{04AD9F29-A484-4139-A8CA-3B6233B7B59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d0fedc9a-272f-4f95-9e6a-d21f3d61b3c1">
      <UserInfo>
        <DisplayName>Inès OLIVEIRA France Chimie PCA</DisplayName>
        <AccountId>17</AccountId>
        <AccountType/>
      </UserInfo>
      <UserInfo>
        <DisplayName>Cathy BEAURAIN France Chimie PCA</DisplayName>
        <AccountId>44</AccountId>
        <AccountType/>
      </UserInfo>
    </SharedWithUsers>
    <MediaLengthInSeconds xmlns="d2cc0df5-1251-46d7-b2d7-2da7f4cc2419" xsi:nil="true"/>
    <TaxCatchAll xmlns="d0fedc9a-272f-4f95-9e6a-d21f3d61b3c1" xsi:nil="true"/>
    <lcf76f155ced4ddcb4097134ff3c332f xmlns="d2cc0df5-1251-46d7-b2d7-2da7f4cc2419">
      <Terms xmlns="http://schemas.microsoft.com/office/infopath/2007/PartnerControls"/>
    </lcf76f155ced4ddcb4097134ff3c332f>
    <i033e86ea9654c71b705185b8e8f9ad9 xmlns="d2cc0df5-1251-46d7-b2d7-2da7f4cc2419">
      <Terms xmlns="http://schemas.microsoft.com/office/infopath/2007/PartnerControls"/>
    </i033e86ea9654c71b705185b8e8f9ad9>
    <TaxKeywordTaxHTField xmlns="d0fedc9a-272f-4f95-9e6a-d21f3d61b3c1">
      <Terms xmlns="http://schemas.microsoft.com/office/infopath/2007/PartnerControls"/>
    </TaxKeywordTaxHTField>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CBF3B4724BE0E438B67CA961E2CDF24" ma:contentTypeVersion="23" ma:contentTypeDescription="Crée un document." ma:contentTypeScope="" ma:versionID="94028d721b4a6755e9dddfe6151a25cb">
  <xsd:schema xmlns:xsd="http://www.w3.org/2001/XMLSchema" xmlns:xs="http://www.w3.org/2001/XMLSchema" xmlns:p="http://schemas.microsoft.com/office/2006/metadata/properties" xmlns:ns2="d2cc0df5-1251-46d7-b2d7-2da7f4cc2419" xmlns:ns3="d0fedc9a-272f-4f95-9e6a-d21f3d61b3c1" targetNamespace="http://schemas.microsoft.com/office/2006/metadata/properties" ma:root="true" ma:fieldsID="3f3ed1dd0b3039afa65b614b29cf67a2" ns2:_="" ns3:_="">
    <xsd:import namespace="d2cc0df5-1251-46d7-b2d7-2da7f4cc2419"/>
    <xsd:import namespace="d0fedc9a-272f-4f95-9e6a-d21f3d61b3c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i033e86ea9654c71b705185b8e8f9ad9" minOccurs="0"/>
                <xsd:element ref="ns3:TaxCatchAll" minOccurs="0"/>
                <xsd:element ref="ns3:TaxKeywordTaxHTField" minOccurs="0"/>
                <xsd:element ref="ns2:MediaServiceLocation" minOccurs="0"/>
                <xsd:element ref="ns2:MediaLengthInSeconds"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cc0df5-1251-46d7-b2d7-2da7f4cc24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i033e86ea9654c71b705185b8e8f9ad9" ma:index="19" nillable="true" ma:taxonomy="true" ma:internalName="i033e86ea9654c71b705185b8e8f9ad9" ma:taxonomyFieldName="Mots_x0020_cl_x00e9_s" ma:displayName="Mots clés" ma:default="" ma:fieldId="{2033e86e-a965-4c71-b705-185b8e8f9ad9}" ma:taxonomyMulti="true" ma:sspId="1500a611-9350-4e33-be02-fdf8dd271215" ma:termSetId="8cfdd2af-ffb4-465b-8ec6-b0ee44260df1" ma:anchorId="00000000-0000-0000-0000-000000000000"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1500a611-9350-4e33-be02-fdf8dd2712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fedc9a-272f-4f95-9e6a-d21f3d61b3c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8f8295cc-7f88-41c7-b013-78f809a6bdb0}" ma:internalName="TaxCatchAll" ma:showField="CatchAllData" ma:web="d0fedc9a-272f-4f95-9e6a-d21f3d61b3c1">
      <xsd:complexType>
        <xsd:complexContent>
          <xsd:extension base="dms:MultiChoiceLookup">
            <xsd:sequence>
              <xsd:element name="Value" type="dms:Lookup" maxOccurs="unbounded" minOccurs="0" nillable="true"/>
            </xsd:sequence>
          </xsd:extension>
        </xsd:complexContent>
      </xsd:complexType>
    </xsd:element>
    <xsd:element name="TaxKeywordTaxHTField" ma:index="22" nillable="true" ma:taxonomy="true" ma:internalName="TaxKeywordTaxHTField" ma:taxonomyFieldName="TaxKeyword" ma:displayName="Enterprise Keywords" ma:fieldId="{23f27201-bee3-471e-b2e7-b64fd8b7ca38}" ma:taxonomyMulti="true" ma:sspId="1500a611-9350-4e33-be02-fdf8dd271215"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855117-4D51-4BDD-88EC-0853427BF0BB}">
  <ds:schemaRefs>
    <ds:schemaRef ds:uri="http://schemas.microsoft.com/sharepoint/v3/contenttype/forms"/>
  </ds:schemaRefs>
</ds:datastoreItem>
</file>

<file path=customXml/itemProps2.xml><?xml version="1.0" encoding="utf-8"?>
<ds:datastoreItem xmlns:ds="http://schemas.openxmlformats.org/officeDocument/2006/customXml" ds:itemID="{8C9AA3FD-6290-48C8-96E9-E5D80C1C32E4}">
  <ds:schemaRefs>
    <ds:schemaRef ds:uri="d0fedc9a-272f-4f95-9e6a-d21f3d61b3c1"/>
    <ds:schemaRef ds:uri="http://schemas.microsoft.com/office/2006/documentManagement/types"/>
    <ds:schemaRef ds:uri="http://schemas.microsoft.com/office/2006/metadata/properties"/>
    <ds:schemaRef ds:uri="http://purl.org/dc/dcmitype/"/>
    <ds:schemaRef ds:uri="http://schemas.microsoft.com/office/infopath/2007/PartnerControls"/>
    <ds:schemaRef ds:uri="http://purl.org/dc/elements/1.1/"/>
    <ds:schemaRef ds:uri="http://schemas.openxmlformats.org/package/2006/metadata/core-properties"/>
    <ds:schemaRef ds:uri="d2cc0df5-1251-46d7-b2d7-2da7f4cc2419"/>
    <ds:schemaRef ds:uri="http://www.w3.org/XML/1998/namespace"/>
    <ds:schemaRef ds:uri="http://purl.org/dc/terms/"/>
  </ds:schemaRefs>
</ds:datastoreItem>
</file>

<file path=customXml/itemProps3.xml><?xml version="1.0" encoding="utf-8"?>
<ds:datastoreItem xmlns:ds="http://schemas.openxmlformats.org/officeDocument/2006/customXml" ds:itemID="{84831D09-86D2-4950-B3A7-114BD2B8391D}"/>
</file>

<file path=docProps/app.xml><?xml version="1.0" encoding="utf-8"?>
<Properties xmlns="http://schemas.openxmlformats.org/officeDocument/2006/extended-properties" xmlns:vt="http://schemas.openxmlformats.org/officeDocument/2006/docPropsVTypes">
  <Template>Masque FC PCA</Template>
  <TotalTime>0</TotalTime>
  <Words>3118</Words>
  <Application>Microsoft Office PowerPoint</Application>
  <PresentationFormat>Affichage à l'écran (16:9)</PresentationFormat>
  <Paragraphs>414</Paragraphs>
  <Slides>35</Slides>
  <Notes>0</Notes>
  <HiddenSlides>0</HiddenSlides>
  <MMClips>3</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35</vt:i4>
      </vt:variant>
    </vt:vector>
  </HeadingPairs>
  <TitlesOfParts>
    <vt:vector size="44" baseType="lpstr">
      <vt:lpstr>Arial</vt:lpstr>
      <vt:lpstr>Calibri</vt:lpstr>
      <vt:lpstr>Georgia</vt:lpstr>
      <vt:lpstr>Roboto</vt:lpstr>
      <vt:lpstr>Roboto Black</vt:lpstr>
      <vt:lpstr>Roboto Light</vt:lpstr>
      <vt:lpstr>Roboto Thin</vt:lpstr>
      <vt:lpstr>Wingdings</vt:lpstr>
      <vt:lpstr>Masque FC PCA</vt:lpstr>
      <vt:lpstr>Catalogue de ressources et outils utiles</vt:lpstr>
      <vt:lpstr>Sommaire</vt:lpstr>
      <vt:lpstr>Présentation PowerPoint</vt:lpstr>
      <vt:lpstr>Opérations Métiers et Animations Chimie</vt:lpstr>
      <vt:lpstr>Olympiades de la Chimie  </vt:lpstr>
      <vt:lpstr>Rendez-Vous Métiers  pour les lycéens  </vt:lpstr>
      <vt:lpstr>Conférences dans les classes (hors COVID)  </vt:lpstr>
      <vt:lpstr>Présentation PowerPoint</vt:lpstr>
      <vt:lpstr>Supports Vidéos et Chaînes YouTube</vt:lpstr>
      <vt:lpstr>Présentation PowerPoint</vt:lpstr>
      <vt:lpstr>Présentation PowerPoint</vt:lpstr>
      <vt:lpstr>Vidéos Formations / Orientation</vt:lpstr>
      <vt:lpstr>Vidéos et Témoignages Métiers  </vt:lpstr>
      <vt:lpstr>Vidéos et Témoignages Métiers  </vt:lpstr>
      <vt:lpstr> Vidéos pour découvrir la chimie en régions Grand-Est </vt:lpstr>
      <vt:lpstr>Vidéos et Témoignages - Olympiades de la Chimie 2023  </vt:lpstr>
      <vt:lpstr>Vidéos Prix Pierre Potier des Lycéens </vt:lpstr>
      <vt:lpstr>Sites Internet et réseaux sociaux</vt:lpstr>
      <vt:lpstr>Présentation PowerPoint</vt:lpstr>
      <vt:lpstr>Présentation PowerPoint</vt:lpstr>
      <vt:lpstr>Présentation PowerPoint</vt:lpstr>
      <vt:lpstr>Présentation PowerPoint</vt:lpstr>
      <vt:lpstr>Présentation PowerPoint</vt:lpstr>
      <vt:lpstr>Présentation PowerPoint</vt:lpstr>
      <vt:lpstr>Documentation et Brochures </vt:lpstr>
      <vt:lpstr>Dépliant Formations Chimie - Académies de Strasbourg et Nancy-Metz  </vt:lpstr>
      <vt:lpstr>Présentation PowerPoint</vt:lpstr>
      <vt:lpstr>Présentation PowerPoint</vt:lpstr>
      <vt:lpstr>Présentation PowerPoint</vt:lpstr>
      <vt:lpstr>Expositions Panneaux et Totems</vt:lpstr>
      <vt:lpstr>Totems et Kakémonos Formations/Métiers  </vt:lpstr>
      <vt:lpstr>Totems et Kakémonos BAC, BTS, bourse à l’emploi  </vt:lpstr>
      <vt:lpstr>                                                                Découvrir la Chimie    </vt:lpstr>
      <vt:lpstr>Secteur Chimie  en Grand-Est  </vt:lpstr>
      <vt:lpstr>CRÉER RÉVÉLER PARTAGER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c.herrero</dc:creator>
  <cp:lastModifiedBy>Frédérique Croizet</cp:lastModifiedBy>
  <cp:revision>1</cp:revision>
  <cp:lastPrinted>2018-06-01T12:25:22Z</cp:lastPrinted>
  <dcterms:created xsi:type="dcterms:W3CDTF">2014-03-03T13:44:39Z</dcterms:created>
  <dcterms:modified xsi:type="dcterms:W3CDTF">2023-09-12T10:47:16Z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0x0101009CBF3B4724BE0E438B67CA961E2CDF24</vt:lpwstr>
  </property>
  <property fmtid="{D5CDD505-2E9C-101B-9397-08002B2CF9AE}" pid="3" name="xd_Signature">
    <vt:bool>false</vt:bool>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MediaServiceImageTags">
    <vt:lpwstr/>
  </property>
  <property fmtid="{D5CDD505-2E9C-101B-9397-08002B2CF9AE}" pid="10" name="TaxKeyword">
    <vt:lpwstr/>
  </property>
  <property fmtid="{D5CDD505-2E9C-101B-9397-08002B2CF9AE}" pid="11" name="Mots_x0020_cl_x00e9_s">
    <vt:lpwstr/>
  </property>
  <property fmtid="{D5CDD505-2E9C-101B-9397-08002B2CF9AE}" pid="12" name="Mots clés">
    <vt:lpwstr/>
  </property>
</Properties>
</file>