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4"/>
  </p:sldMasterIdLst>
  <p:notesMasterIdLst>
    <p:notesMasterId r:id="rId37"/>
  </p:notesMasterIdLst>
  <p:handoutMasterIdLst>
    <p:handoutMasterId r:id="rId38"/>
  </p:handoutMasterIdLst>
  <p:sldIdLst>
    <p:sldId id="505" r:id="rId5"/>
    <p:sldId id="585" r:id="rId6"/>
    <p:sldId id="567" r:id="rId7"/>
    <p:sldId id="568" r:id="rId8"/>
    <p:sldId id="518" r:id="rId9"/>
    <p:sldId id="520" r:id="rId10"/>
    <p:sldId id="521" r:id="rId11"/>
    <p:sldId id="584" r:id="rId12"/>
    <p:sldId id="569" r:id="rId13"/>
    <p:sldId id="523" r:id="rId14"/>
    <p:sldId id="591" r:id="rId15"/>
    <p:sldId id="525" r:id="rId16"/>
    <p:sldId id="540" r:id="rId17"/>
    <p:sldId id="589" r:id="rId18"/>
    <p:sldId id="590" r:id="rId19"/>
    <p:sldId id="583" r:id="rId20"/>
    <p:sldId id="546" r:id="rId21"/>
    <p:sldId id="570" r:id="rId22"/>
    <p:sldId id="579" r:id="rId23"/>
    <p:sldId id="561" r:id="rId24"/>
    <p:sldId id="565" r:id="rId25"/>
    <p:sldId id="574" r:id="rId26"/>
    <p:sldId id="571" r:id="rId27"/>
    <p:sldId id="564" r:id="rId28"/>
    <p:sldId id="576" r:id="rId29"/>
    <p:sldId id="581" r:id="rId30"/>
    <p:sldId id="586" r:id="rId31"/>
    <p:sldId id="572" r:id="rId32"/>
    <p:sldId id="578" r:id="rId33"/>
    <p:sldId id="541" r:id="rId34"/>
    <p:sldId id="580" r:id="rId35"/>
    <p:sldId id="478" r:id="rId36"/>
  </p:sldIdLst>
  <p:sldSz cx="9144000" cy="5143500" type="screen16x9"/>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A0"/>
    <a:srgbClr val="233287"/>
    <a:srgbClr val="CF1E6D"/>
    <a:srgbClr val="E2D6EC"/>
    <a:srgbClr val="723C83"/>
    <a:srgbClr val="00C6FF"/>
    <a:srgbClr val="E20ED3"/>
    <a:srgbClr val="000000"/>
    <a:srgbClr val="CEF5E6"/>
    <a:srgbClr val="EAD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C8574-CF09-482C-BDB1-EB05E0B36019}" v="57" dt="2022-08-02T13:38:48.84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110" d="100"/>
          <a:sy n="110" d="100"/>
        </p:scale>
        <p:origin x="658" y="5"/>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223"/>
        <p:guide pos="223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Alonzi" userId="S::salonzi@chimie-grandest.fr::4bcdbc13-d589-4fc8-8950-adfcc0c29e8c" providerId="AD" clId="Web-{3117979F-C5E9-4014-974F-6484B7D613F5}"/>
    <pc:docChg chg="delSld modSld">
      <pc:chgData name="Sabine Alonzi" userId="S::salonzi@chimie-grandest.fr::4bcdbc13-d589-4fc8-8950-adfcc0c29e8c" providerId="AD" clId="Web-{3117979F-C5E9-4014-974F-6484B7D613F5}" dt="2022-08-02T09:19:15.686" v="242"/>
      <pc:docMkLst>
        <pc:docMk/>
      </pc:docMkLst>
      <pc:sldChg chg="modSp">
        <pc:chgData name="Sabine Alonzi" userId="S::salonzi@chimie-grandest.fr::4bcdbc13-d589-4fc8-8950-adfcc0c29e8c" providerId="AD" clId="Web-{3117979F-C5E9-4014-974F-6484B7D613F5}" dt="2022-08-02T08:55:00.079" v="14" actId="1076"/>
        <pc:sldMkLst>
          <pc:docMk/>
          <pc:sldMk cId="1478588151" sldId="525"/>
        </pc:sldMkLst>
        <pc:spChg chg="mod">
          <ac:chgData name="Sabine Alonzi" userId="S::salonzi@chimie-grandest.fr::4bcdbc13-d589-4fc8-8950-adfcc0c29e8c" providerId="AD" clId="Web-{3117979F-C5E9-4014-974F-6484B7D613F5}" dt="2022-08-02T08:53:22.419" v="12" actId="20577"/>
          <ac:spMkLst>
            <pc:docMk/>
            <pc:sldMk cId="1478588151" sldId="525"/>
            <ac:spMk id="7" creationId="{95AC2709-B078-4915-8F74-0177D2339867}"/>
          </ac:spMkLst>
        </pc:spChg>
        <pc:picChg chg="mod">
          <ac:chgData name="Sabine Alonzi" userId="S::salonzi@chimie-grandest.fr::4bcdbc13-d589-4fc8-8950-adfcc0c29e8c" providerId="AD" clId="Web-{3117979F-C5E9-4014-974F-6484B7D613F5}" dt="2022-08-02T08:55:00.079" v="14" actId="1076"/>
          <ac:picMkLst>
            <pc:docMk/>
            <pc:sldMk cId="1478588151" sldId="525"/>
            <ac:picMk id="10" creationId="{91FBC5BC-12E1-48FA-8B77-90028F656419}"/>
          </ac:picMkLst>
        </pc:picChg>
        <pc:picChg chg="mod">
          <ac:chgData name="Sabine Alonzi" userId="S::salonzi@chimie-grandest.fr::4bcdbc13-d589-4fc8-8950-adfcc0c29e8c" providerId="AD" clId="Web-{3117979F-C5E9-4014-974F-6484B7D613F5}" dt="2022-08-02T08:54:50.453" v="13" actId="1076"/>
          <ac:picMkLst>
            <pc:docMk/>
            <pc:sldMk cId="1478588151" sldId="525"/>
            <ac:picMk id="21" creationId="{C367FBA5-102D-49CF-8F37-69C62F1920AC}"/>
          </ac:picMkLst>
        </pc:picChg>
      </pc:sldChg>
      <pc:sldChg chg="modSp del">
        <pc:chgData name="Sabine Alonzi" userId="S::salonzi@chimie-grandest.fr::4bcdbc13-d589-4fc8-8950-adfcc0c29e8c" providerId="AD" clId="Web-{3117979F-C5E9-4014-974F-6484B7D613F5}" dt="2022-08-02T09:19:15.686" v="242"/>
        <pc:sldMkLst>
          <pc:docMk/>
          <pc:sldMk cId="3603511023" sldId="529"/>
        </pc:sldMkLst>
        <pc:spChg chg="mod">
          <ac:chgData name="Sabine Alonzi" userId="S::salonzi@chimie-grandest.fr::4bcdbc13-d589-4fc8-8950-adfcc0c29e8c" providerId="AD" clId="Web-{3117979F-C5E9-4014-974F-6484B7D613F5}" dt="2022-08-02T09:08:57.808" v="204" actId="1076"/>
          <ac:spMkLst>
            <pc:docMk/>
            <pc:sldMk cId="3603511023" sldId="529"/>
            <ac:spMk id="10" creationId="{B1B6F040-18D9-4B72-88B0-51BE12C70190}"/>
          </ac:spMkLst>
        </pc:spChg>
        <pc:picChg chg="mod">
          <ac:chgData name="Sabine Alonzi" userId="S::salonzi@chimie-grandest.fr::4bcdbc13-d589-4fc8-8950-adfcc0c29e8c" providerId="AD" clId="Web-{3117979F-C5E9-4014-974F-6484B7D613F5}" dt="2022-08-02T09:18:40.763" v="241" actId="1076"/>
          <ac:picMkLst>
            <pc:docMk/>
            <pc:sldMk cId="3603511023" sldId="529"/>
            <ac:picMk id="4" creationId="{579F013B-5BCB-ECA3-694A-9DA063B94DB0}"/>
          </ac:picMkLst>
        </pc:picChg>
      </pc:sldChg>
      <pc:sldChg chg="modSp">
        <pc:chgData name="Sabine Alonzi" userId="S::salonzi@chimie-grandest.fr::4bcdbc13-d589-4fc8-8950-adfcc0c29e8c" providerId="AD" clId="Web-{3117979F-C5E9-4014-974F-6484B7D613F5}" dt="2022-08-02T08:56:08.206" v="17" actId="1076"/>
        <pc:sldMkLst>
          <pc:docMk/>
          <pc:sldMk cId="721803544" sldId="540"/>
        </pc:sldMkLst>
        <pc:spChg chg="mod">
          <ac:chgData name="Sabine Alonzi" userId="S::salonzi@chimie-grandest.fr::4bcdbc13-d589-4fc8-8950-adfcc0c29e8c" providerId="AD" clId="Web-{3117979F-C5E9-4014-974F-6484B7D613F5}" dt="2022-08-02T08:55:43.783" v="15" actId="1076"/>
          <ac:spMkLst>
            <pc:docMk/>
            <pc:sldMk cId="721803544" sldId="540"/>
            <ac:spMk id="10" creationId="{987B9B67-A9F6-4337-BA43-65B815E270C1}"/>
          </ac:spMkLst>
        </pc:spChg>
        <pc:spChg chg="mod">
          <ac:chgData name="Sabine Alonzi" userId="S::salonzi@chimie-grandest.fr::4bcdbc13-d589-4fc8-8950-adfcc0c29e8c" providerId="AD" clId="Web-{3117979F-C5E9-4014-974F-6484B7D613F5}" dt="2022-08-02T08:56:08.206" v="17" actId="1076"/>
          <ac:spMkLst>
            <pc:docMk/>
            <pc:sldMk cId="721803544" sldId="540"/>
            <ac:spMk id="13" creationId="{33225EBA-F2EA-B761-5067-D96D5D50F44D}"/>
          </ac:spMkLst>
        </pc:spChg>
        <pc:spChg chg="mod">
          <ac:chgData name="Sabine Alonzi" userId="S::salonzi@chimie-grandest.fr::4bcdbc13-d589-4fc8-8950-adfcc0c29e8c" providerId="AD" clId="Web-{3117979F-C5E9-4014-974F-6484B7D613F5}" dt="2022-08-02T08:56:01.346" v="16" actId="1076"/>
          <ac:spMkLst>
            <pc:docMk/>
            <pc:sldMk cId="721803544" sldId="540"/>
            <ac:spMk id="16" creationId="{9EFFD738-E202-D8DC-BF51-935EDFE8EB35}"/>
          </ac:spMkLst>
        </pc:spChg>
      </pc:sldChg>
      <pc:sldChg chg="addSp delSp">
        <pc:chgData name="Sabine Alonzi" userId="S::salonzi@chimie-grandest.fr::4bcdbc13-d589-4fc8-8950-adfcc0c29e8c" providerId="AD" clId="Web-{3117979F-C5E9-4014-974F-6484B7D613F5}" dt="2022-08-02T09:06:19.084" v="202"/>
        <pc:sldMkLst>
          <pc:docMk/>
          <pc:sldMk cId="2011079305" sldId="561"/>
        </pc:sldMkLst>
        <pc:picChg chg="add del">
          <ac:chgData name="Sabine Alonzi" userId="S::salonzi@chimie-grandest.fr::4bcdbc13-d589-4fc8-8950-adfcc0c29e8c" providerId="AD" clId="Web-{3117979F-C5E9-4014-974F-6484B7D613F5}" dt="2022-08-02T09:06:19.084" v="202"/>
          <ac:picMkLst>
            <pc:docMk/>
            <pc:sldMk cId="2011079305" sldId="561"/>
            <ac:picMk id="14" creationId="{9BA0DBEF-091A-4D38-8336-032986F83D61}"/>
          </ac:picMkLst>
        </pc:picChg>
      </pc:sldChg>
      <pc:sldChg chg="modSp">
        <pc:chgData name="Sabine Alonzi" userId="S::salonzi@chimie-grandest.fr::4bcdbc13-d589-4fc8-8950-adfcc0c29e8c" providerId="AD" clId="Web-{3117979F-C5E9-4014-974F-6484B7D613F5}" dt="2022-08-02T08:47:35.221" v="1" actId="20577"/>
        <pc:sldMkLst>
          <pc:docMk/>
          <pc:sldMk cId="1960685818" sldId="567"/>
        </pc:sldMkLst>
        <pc:spChg chg="mod">
          <ac:chgData name="Sabine Alonzi" userId="S::salonzi@chimie-grandest.fr::4bcdbc13-d589-4fc8-8950-adfcc0c29e8c" providerId="AD" clId="Web-{3117979F-C5E9-4014-974F-6484B7D613F5}" dt="2022-08-02T08:47:35.221" v="1" actId="20577"/>
          <ac:spMkLst>
            <pc:docMk/>
            <pc:sldMk cId="1960685818" sldId="567"/>
            <ac:spMk id="20" creationId="{4236BEB8-50D5-42D2-A908-2A6BC81D2FAB}"/>
          </ac:spMkLst>
        </pc:spChg>
      </pc:sldChg>
      <pc:sldChg chg="modSp">
        <pc:chgData name="Sabine Alonzi" userId="S::salonzi@chimie-grandest.fr::4bcdbc13-d589-4fc8-8950-adfcc0c29e8c" providerId="AD" clId="Web-{3117979F-C5E9-4014-974F-6484B7D613F5}" dt="2022-08-02T09:16:28.806" v="239" actId="1076"/>
        <pc:sldMkLst>
          <pc:docMk/>
          <pc:sldMk cId="4148705819" sldId="576"/>
        </pc:sldMkLst>
        <pc:spChg chg="mod">
          <ac:chgData name="Sabine Alonzi" userId="S::salonzi@chimie-grandest.fr::4bcdbc13-d589-4fc8-8950-adfcc0c29e8c" providerId="AD" clId="Web-{3117979F-C5E9-4014-974F-6484B7D613F5}" dt="2022-08-02T09:14:10.380" v="217" actId="20577"/>
          <ac:spMkLst>
            <pc:docMk/>
            <pc:sldMk cId="4148705819" sldId="576"/>
            <ac:spMk id="8" creationId="{7DB75A0D-29FC-46B3-8787-1F19B9ADE256}"/>
          </ac:spMkLst>
        </pc:spChg>
        <pc:spChg chg="mod">
          <ac:chgData name="Sabine Alonzi" userId="S::salonzi@chimie-grandest.fr::4bcdbc13-d589-4fc8-8950-adfcc0c29e8c" providerId="AD" clId="Web-{3117979F-C5E9-4014-974F-6484B7D613F5}" dt="2022-08-02T09:16:05.243" v="236" actId="20577"/>
          <ac:spMkLst>
            <pc:docMk/>
            <pc:sldMk cId="4148705819" sldId="576"/>
            <ac:spMk id="11" creationId="{E45CE283-97C9-4BB5-A701-2C753B3A5E7B}"/>
          </ac:spMkLst>
        </pc:spChg>
        <pc:spChg chg="mod">
          <ac:chgData name="Sabine Alonzi" userId="S::salonzi@chimie-grandest.fr::4bcdbc13-d589-4fc8-8950-adfcc0c29e8c" providerId="AD" clId="Web-{3117979F-C5E9-4014-974F-6484B7D613F5}" dt="2022-08-02T09:13:26.160" v="205" actId="20577"/>
          <ac:spMkLst>
            <pc:docMk/>
            <pc:sldMk cId="4148705819" sldId="576"/>
            <ac:spMk id="17" creationId="{753E6411-0643-465E-86AC-F03D1F757491}"/>
          </ac:spMkLst>
        </pc:spChg>
        <pc:picChg chg="mod">
          <ac:chgData name="Sabine Alonzi" userId="S::salonzi@chimie-grandest.fr::4bcdbc13-d589-4fc8-8950-adfcc0c29e8c" providerId="AD" clId="Web-{3117979F-C5E9-4014-974F-6484B7D613F5}" dt="2022-08-02T09:16:28.806" v="239" actId="1076"/>
          <ac:picMkLst>
            <pc:docMk/>
            <pc:sldMk cId="4148705819" sldId="576"/>
            <ac:picMk id="3" creationId="{AFEECF85-8F0A-4B5B-9737-FC269B4B3577}"/>
          </ac:picMkLst>
        </pc:picChg>
      </pc:sldChg>
      <pc:sldChg chg="modSp">
        <pc:chgData name="Sabine Alonzi" userId="S::salonzi@chimie-grandest.fr::4bcdbc13-d589-4fc8-8950-adfcc0c29e8c" providerId="AD" clId="Web-{3117979F-C5E9-4014-974F-6484B7D613F5}" dt="2022-08-02T09:05:28.895" v="200" actId="20577"/>
        <pc:sldMkLst>
          <pc:docMk/>
          <pc:sldMk cId="718329795" sldId="579"/>
        </pc:sldMkLst>
        <pc:spChg chg="mod">
          <ac:chgData name="Sabine Alonzi" userId="S::salonzi@chimie-grandest.fr::4bcdbc13-d589-4fc8-8950-adfcc0c29e8c" providerId="AD" clId="Web-{3117979F-C5E9-4014-974F-6484B7D613F5}" dt="2022-08-02T09:03:34.923" v="69" actId="1076"/>
          <ac:spMkLst>
            <pc:docMk/>
            <pc:sldMk cId="718329795" sldId="579"/>
            <ac:spMk id="3" creationId="{0DB97B0E-C247-47DE-B4D2-6845483294D9}"/>
          </ac:spMkLst>
        </pc:spChg>
        <pc:spChg chg="mod">
          <ac:chgData name="Sabine Alonzi" userId="S::salonzi@chimie-grandest.fr::4bcdbc13-d589-4fc8-8950-adfcc0c29e8c" providerId="AD" clId="Web-{3117979F-C5E9-4014-974F-6484B7D613F5}" dt="2022-08-02T09:05:28.895" v="200" actId="20577"/>
          <ac:spMkLst>
            <pc:docMk/>
            <pc:sldMk cId="718329795" sldId="579"/>
            <ac:spMk id="7" creationId="{387C463A-67A5-4D5F-8961-1DAB4586E993}"/>
          </ac:spMkLst>
        </pc:spChg>
        <pc:picChg chg="mod">
          <ac:chgData name="Sabine Alonzi" userId="S::salonzi@chimie-grandest.fr::4bcdbc13-d589-4fc8-8950-adfcc0c29e8c" providerId="AD" clId="Web-{3117979F-C5E9-4014-974F-6484B7D613F5}" dt="2022-08-02T09:03:29.376" v="68" actId="1076"/>
          <ac:picMkLst>
            <pc:docMk/>
            <pc:sldMk cId="718329795" sldId="579"/>
            <ac:picMk id="4" creationId="{219BF96E-0208-436D-BAC2-B27A6B56C2EE}"/>
          </ac:picMkLst>
        </pc:picChg>
      </pc:sldChg>
      <pc:sldChg chg="modSp">
        <pc:chgData name="Sabine Alonzi" userId="S::salonzi@chimie-grandest.fr::4bcdbc13-d589-4fc8-8950-adfcc0c29e8c" providerId="AD" clId="Web-{3117979F-C5E9-4014-974F-6484B7D613F5}" dt="2022-08-02T08:59:54.525" v="28" actId="14100"/>
        <pc:sldMkLst>
          <pc:docMk/>
          <pc:sldMk cId="2406317819" sldId="583"/>
        </pc:sldMkLst>
        <pc:spChg chg="mod">
          <ac:chgData name="Sabine Alonzi" userId="S::salonzi@chimie-grandest.fr::4bcdbc13-d589-4fc8-8950-adfcc0c29e8c" providerId="AD" clId="Web-{3117979F-C5E9-4014-974F-6484B7D613F5}" dt="2022-08-02T08:59:22.493" v="26" actId="1076"/>
          <ac:spMkLst>
            <pc:docMk/>
            <pc:sldMk cId="2406317819" sldId="583"/>
            <ac:spMk id="5" creationId="{A2B3C3D5-F2FF-416B-85D1-B72BDA78CE04}"/>
          </ac:spMkLst>
        </pc:spChg>
        <pc:picChg chg="mod">
          <ac:chgData name="Sabine Alonzi" userId="S::salonzi@chimie-grandest.fr::4bcdbc13-d589-4fc8-8950-adfcc0c29e8c" providerId="AD" clId="Web-{3117979F-C5E9-4014-974F-6484B7D613F5}" dt="2022-08-02T08:59:54.525" v="28" actId="14100"/>
          <ac:picMkLst>
            <pc:docMk/>
            <pc:sldMk cId="2406317819" sldId="583"/>
            <ac:picMk id="2" creationId="{F3F1F01C-6B28-4720-A3DE-1E46BDE351EB}"/>
          </ac:picMkLst>
        </pc:picChg>
      </pc:sldChg>
      <pc:sldChg chg="modSp">
        <pc:chgData name="Sabine Alonzi" userId="S::salonzi@chimie-grandest.fr::4bcdbc13-d589-4fc8-8950-adfcc0c29e8c" providerId="AD" clId="Web-{3117979F-C5E9-4014-974F-6484B7D613F5}" dt="2022-08-02T08:58:28.585" v="21"/>
        <pc:sldMkLst>
          <pc:docMk/>
          <pc:sldMk cId="302478587" sldId="589"/>
        </pc:sldMkLst>
        <pc:spChg chg="mod">
          <ac:chgData name="Sabine Alonzi" userId="S::salonzi@chimie-grandest.fr::4bcdbc13-d589-4fc8-8950-adfcc0c29e8c" providerId="AD" clId="Web-{3117979F-C5E9-4014-974F-6484B7D613F5}" dt="2022-08-02T08:58:28.585" v="21"/>
          <ac:spMkLst>
            <pc:docMk/>
            <pc:sldMk cId="302478587" sldId="589"/>
            <ac:spMk id="10" creationId="{663E756C-80B7-4A23-996B-6B3D45B9F729}"/>
          </ac:spMkLst>
        </pc:spChg>
      </pc:sldChg>
      <pc:sldChg chg="modSp">
        <pc:chgData name="Sabine Alonzi" userId="S::salonzi@chimie-grandest.fr::4bcdbc13-d589-4fc8-8950-adfcc0c29e8c" providerId="AD" clId="Web-{3117979F-C5E9-4014-974F-6484B7D613F5}" dt="2022-08-02T08:59:02.633" v="25" actId="20577"/>
        <pc:sldMkLst>
          <pc:docMk/>
          <pc:sldMk cId="460820564" sldId="590"/>
        </pc:sldMkLst>
        <pc:spChg chg="mod">
          <ac:chgData name="Sabine Alonzi" userId="S::salonzi@chimie-grandest.fr::4bcdbc13-d589-4fc8-8950-adfcc0c29e8c" providerId="AD" clId="Web-{3117979F-C5E9-4014-974F-6484B7D613F5}" dt="2022-08-02T08:59:02.633" v="25" actId="20577"/>
          <ac:spMkLst>
            <pc:docMk/>
            <pc:sldMk cId="460820564" sldId="590"/>
            <ac:spMk id="3" creationId="{3BF01EF8-12E5-48D0-827F-2DFFF8A18922}"/>
          </ac:spMkLst>
        </pc:spChg>
      </pc:sldChg>
      <pc:sldChg chg="modSp">
        <pc:chgData name="Sabine Alonzi" userId="S::salonzi@chimie-grandest.fr::4bcdbc13-d589-4fc8-8950-adfcc0c29e8c" providerId="AD" clId="Web-{3117979F-C5E9-4014-974F-6484B7D613F5}" dt="2022-08-02T08:52:34.105" v="8" actId="1076"/>
        <pc:sldMkLst>
          <pc:docMk/>
          <pc:sldMk cId="4125496739" sldId="591"/>
        </pc:sldMkLst>
        <pc:spChg chg="mod">
          <ac:chgData name="Sabine Alonzi" userId="S::salonzi@chimie-grandest.fr::4bcdbc13-d589-4fc8-8950-adfcc0c29e8c" providerId="AD" clId="Web-{3117979F-C5E9-4014-974F-6484B7D613F5}" dt="2022-08-02T08:52:28.761" v="7" actId="1076"/>
          <ac:spMkLst>
            <pc:docMk/>
            <pc:sldMk cId="4125496739" sldId="591"/>
            <ac:spMk id="14" creationId="{CC2C4C10-B960-4C08-9985-D7D948085490}"/>
          </ac:spMkLst>
        </pc:spChg>
        <pc:spChg chg="mod">
          <ac:chgData name="Sabine Alonzi" userId="S::salonzi@chimie-grandest.fr::4bcdbc13-d589-4fc8-8950-adfcc0c29e8c" providerId="AD" clId="Web-{3117979F-C5E9-4014-974F-6484B7D613F5}" dt="2022-08-02T08:52:00.823" v="4" actId="1076"/>
          <ac:spMkLst>
            <pc:docMk/>
            <pc:sldMk cId="4125496739" sldId="591"/>
            <ac:spMk id="15" creationId="{217B0B06-6858-3B2B-AE25-F2754814F649}"/>
          </ac:spMkLst>
        </pc:spChg>
        <pc:picChg chg="mod">
          <ac:chgData name="Sabine Alonzi" userId="S::salonzi@chimie-grandest.fr::4bcdbc13-d589-4fc8-8950-adfcc0c29e8c" providerId="AD" clId="Web-{3117979F-C5E9-4014-974F-6484B7D613F5}" dt="2022-08-02T08:52:34.105" v="8" actId="1076"/>
          <ac:picMkLst>
            <pc:docMk/>
            <pc:sldMk cId="4125496739" sldId="591"/>
            <ac:picMk id="16" creationId="{0DF4FFD3-D5B1-740A-AAF1-32C252938F3A}"/>
          </ac:picMkLst>
        </pc:picChg>
        <pc:picChg chg="mod">
          <ac:chgData name="Sabine Alonzi" userId="S::salonzi@chimie-grandest.fr::4bcdbc13-d589-4fc8-8950-adfcc0c29e8c" providerId="AD" clId="Web-{3117979F-C5E9-4014-974F-6484B7D613F5}" dt="2022-08-02T08:52:08.480" v="5" actId="1076"/>
          <ac:picMkLst>
            <pc:docMk/>
            <pc:sldMk cId="4125496739" sldId="591"/>
            <ac:picMk id="19" creationId="{0482D6A3-6B53-D63E-0CA6-33152083762A}"/>
          </ac:picMkLst>
        </pc:picChg>
      </pc:sldChg>
    </pc:docChg>
  </pc:docChgLst>
  <pc:docChgLst>
    <pc:chgData name="Corentin Pak" userId="3783ab26-d650-4658-a0c9-48725adb4e9b" providerId="ADAL" clId="{2C5C8574-CF09-482C-BDB1-EB05E0B36019}"/>
    <pc:docChg chg="undo custSel modSld">
      <pc:chgData name="Corentin Pak" userId="3783ab26-d650-4658-a0c9-48725adb4e9b" providerId="ADAL" clId="{2C5C8574-CF09-482C-BDB1-EB05E0B36019}" dt="2022-08-04T07:45:48.079" v="609" actId="20577"/>
      <pc:docMkLst>
        <pc:docMk/>
      </pc:docMkLst>
      <pc:sldChg chg="delSp modSp mod">
        <pc:chgData name="Corentin Pak" userId="3783ab26-d650-4658-a0c9-48725adb4e9b" providerId="ADAL" clId="{2C5C8574-CF09-482C-BDB1-EB05E0B36019}" dt="2022-08-04T07:45:48.079" v="609" actId="20577"/>
        <pc:sldMkLst>
          <pc:docMk/>
          <pc:sldMk cId="580357943" sldId="505"/>
        </pc:sldMkLst>
        <pc:spChg chg="mod">
          <ac:chgData name="Corentin Pak" userId="3783ab26-d650-4658-a0c9-48725adb4e9b" providerId="ADAL" clId="{2C5C8574-CF09-482C-BDB1-EB05E0B36019}" dt="2022-08-02T12:08:33.945" v="396" actId="1076"/>
          <ac:spMkLst>
            <pc:docMk/>
            <pc:sldMk cId="580357943" sldId="505"/>
            <ac:spMk id="6" creationId="{00000000-0000-0000-0000-000000000000}"/>
          </ac:spMkLst>
        </pc:spChg>
        <pc:spChg chg="mod">
          <ac:chgData name="Corentin Pak" userId="3783ab26-d650-4658-a0c9-48725adb4e9b" providerId="ADAL" clId="{2C5C8574-CF09-482C-BDB1-EB05E0B36019}" dt="2022-08-04T07:45:48.079" v="609" actId="20577"/>
          <ac:spMkLst>
            <pc:docMk/>
            <pc:sldMk cId="580357943" sldId="505"/>
            <ac:spMk id="7" creationId="{00000000-0000-0000-0000-000000000000}"/>
          </ac:spMkLst>
        </pc:spChg>
        <pc:picChg chg="del">
          <ac:chgData name="Corentin Pak" userId="3783ab26-d650-4658-a0c9-48725adb4e9b" providerId="ADAL" clId="{2C5C8574-CF09-482C-BDB1-EB05E0B36019}" dt="2022-08-02T08:41:42.842" v="28" actId="478"/>
          <ac:picMkLst>
            <pc:docMk/>
            <pc:sldMk cId="580357943" sldId="505"/>
            <ac:picMk id="1026" creationId="{AA791600-5A2A-44FA-B84E-0F51E99C5468}"/>
          </ac:picMkLst>
        </pc:picChg>
      </pc:sldChg>
      <pc:sldChg chg="modSp mod">
        <pc:chgData name="Corentin Pak" userId="3783ab26-d650-4658-a0c9-48725adb4e9b" providerId="ADAL" clId="{2C5C8574-CF09-482C-BDB1-EB05E0B36019}" dt="2022-08-02T12:14:47.489" v="427" actId="20577"/>
        <pc:sldMkLst>
          <pc:docMk/>
          <pc:sldMk cId="2123272373" sldId="523"/>
        </pc:sldMkLst>
        <pc:spChg chg="mod">
          <ac:chgData name="Corentin Pak" userId="3783ab26-d650-4658-a0c9-48725adb4e9b" providerId="ADAL" clId="{2C5C8574-CF09-482C-BDB1-EB05E0B36019}" dt="2022-08-02T12:14:47.489" v="427" actId="20577"/>
          <ac:spMkLst>
            <pc:docMk/>
            <pc:sldMk cId="2123272373" sldId="523"/>
            <ac:spMk id="10" creationId="{3735032E-A988-4839-99C6-312D1F8FFA2A}"/>
          </ac:spMkLst>
        </pc:spChg>
      </pc:sldChg>
      <pc:sldChg chg="modSp mod">
        <pc:chgData name="Corentin Pak" userId="3783ab26-d650-4658-a0c9-48725adb4e9b" providerId="ADAL" clId="{2C5C8574-CF09-482C-BDB1-EB05E0B36019}" dt="2022-08-02T12:50:24.761" v="443" actId="113"/>
        <pc:sldMkLst>
          <pc:docMk/>
          <pc:sldMk cId="721803544" sldId="540"/>
        </pc:sldMkLst>
        <pc:spChg chg="mod">
          <ac:chgData name="Corentin Pak" userId="3783ab26-d650-4658-a0c9-48725adb4e9b" providerId="ADAL" clId="{2C5C8574-CF09-482C-BDB1-EB05E0B36019}" dt="2022-08-02T12:49:50.235" v="438" actId="207"/>
          <ac:spMkLst>
            <pc:docMk/>
            <pc:sldMk cId="721803544" sldId="540"/>
            <ac:spMk id="2" creationId="{550789DF-484C-4900-AC03-A25AE605797A}"/>
          </ac:spMkLst>
        </pc:spChg>
        <pc:spChg chg="mod">
          <ac:chgData name="Corentin Pak" userId="3783ab26-d650-4658-a0c9-48725adb4e9b" providerId="ADAL" clId="{2C5C8574-CF09-482C-BDB1-EB05E0B36019}" dt="2022-08-02T12:50:24.761" v="443" actId="113"/>
          <ac:spMkLst>
            <pc:docMk/>
            <pc:sldMk cId="721803544" sldId="540"/>
            <ac:spMk id="13" creationId="{33225EBA-F2EA-B761-5067-D96D5D50F44D}"/>
          </ac:spMkLst>
        </pc:spChg>
        <pc:spChg chg="mod">
          <ac:chgData name="Corentin Pak" userId="3783ab26-d650-4658-a0c9-48725adb4e9b" providerId="ADAL" clId="{2C5C8574-CF09-482C-BDB1-EB05E0B36019}" dt="2022-08-02T12:49:55.078" v="439" actId="207"/>
          <ac:spMkLst>
            <pc:docMk/>
            <pc:sldMk cId="721803544" sldId="540"/>
            <ac:spMk id="16" creationId="{9EFFD738-E202-D8DC-BF51-935EDFE8EB35}"/>
          </ac:spMkLst>
        </pc:spChg>
      </pc:sldChg>
      <pc:sldChg chg="addSp delSp modSp mod">
        <pc:chgData name="Corentin Pak" userId="3783ab26-d650-4658-a0c9-48725adb4e9b" providerId="ADAL" clId="{2C5C8574-CF09-482C-BDB1-EB05E0B36019}" dt="2022-08-02T13:38:21.819" v="549" actId="1076"/>
        <pc:sldMkLst>
          <pc:docMk/>
          <pc:sldMk cId="3742903354" sldId="541"/>
        </pc:sldMkLst>
        <pc:picChg chg="add mod">
          <ac:chgData name="Corentin Pak" userId="3783ab26-d650-4658-a0c9-48725adb4e9b" providerId="ADAL" clId="{2C5C8574-CF09-482C-BDB1-EB05E0B36019}" dt="2022-08-02T13:38:21.819" v="549" actId="1076"/>
          <ac:picMkLst>
            <pc:docMk/>
            <pc:sldMk cId="3742903354" sldId="541"/>
            <ac:picMk id="3" creationId="{AF0D1B08-4813-2A2B-A059-D1AF4ECB2EFB}"/>
          </ac:picMkLst>
        </pc:picChg>
        <pc:picChg chg="del">
          <ac:chgData name="Corentin Pak" userId="3783ab26-d650-4658-a0c9-48725adb4e9b" providerId="ADAL" clId="{2C5C8574-CF09-482C-BDB1-EB05E0B36019}" dt="2022-08-02T13:37:47.812" v="545" actId="478"/>
          <ac:picMkLst>
            <pc:docMk/>
            <pc:sldMk cId="3742903354" sldId="541"/>
            <ac:picMk id="8" creationId="{BE107BAD-2CD9-4BBB-807C-8DD7EFAC85C2}"/>
          </ac:picMkLst>
        </pc:picChg>
      </pc:sldChg>
      <pc:sldChg chg="modSp mod">
        <pc:chgData name="Corentin Pak" userId="3783ab26-d650-4658-a0c9-48725adb4e9b" providerId="ADAL" clId="{2C5C8574-CF09-482C-BDB1-EB05E0B36019}" dt="2022-08-02T12:55:11.304" v="475" actId="207"/>
        <pc:sldMkLst>
          <pc:docMk/>
          <pc:sldMk cId="597973554" sldId="546"/>
        </pc:sldMkLst>
        <pc:spChg chg="mod">
          <ac:chgData name="Corentin Pak" userId="3783ab26-d650-4658-a0c9-48725adb4e9b" providerId="ADAL" clId="{2C5C8574-CF09-482C-BDB1-EB05E0B36019}" dt="2022-08-02T12:55:09.378" v="474" actId="207"/>
          <ac:spMkLst>
            <pc:docMk/>
            <pc:sldMk cId="597973554" sldId="546"/>
            <ac:spMk id="2" creationId="{E017D5A8-AF2C-472F-9D54-48F60F9095D4}"/>
          </ac:spMkLst>
        </pc:spChg>
        <pc:spChg chg="mod">
          <ac:chgData name="Corentin Pak" userId="3783ab26-d650-4658-a0c9-48725adb4e9b" providerId="ADAL" clId="{2C5C8574-CF09-482C-BDB1-EB05E0B36019}" dt="2022-08-02T12:55:11.304" v="475" actId="207"/>
          <ac:spMkLst>
            <pc:docMk/>
            <pc:sldMk cId="597973554" sldId="546"/>
            <ac:spMk id="4" creationId="{1CC8628A-2110-4C60-BA79-B9B8D262D7D6}"/>
          </ac:spMkLst>
        </pc:spChg>
        <pc:spChg chg="mod">
          <ac:chgData name="Corentin Pak" userId="3783ab26-d650-4658-a0c9-48725adb4e9b" providerId="ADAL" clId="{2C5C8574-CF09-482C-BDB1-EB05E0B36019}" dt="2022-08-02T12:55:04.019" v="473" actId="207"/>
          <ac:spMkLst>
            <pc:docMk/>
            <pc:sldMk cId="597973554" sldId="546"/>
            <ac:spMk id="9" creationId="{7DE84411-567C-4728-9F3A-C72976E222B5}"/>
          </ac:spMkLst>
        </pc:spChg>
        <pc:spChg chg="mod">
          <ac:chgData name="Corentin Pak" userId="3783ab26-d650-4658-a0c9-48725adb4e9b" providerId="ADAL" clId="{2C5C8574-CF09-482C-BDB1-EB05E0B36019}" dt="2022-08-02T12:54:55.221" v="472" actId="207"/>
          <ac:spMkLst>
            <pc:docMk/>
            <pc:sldMk cId="597973554" sldId="546"/>
            <ac:spMk id="14" creationId="{AB783111-7C4B-4642-AE78-B89A73BDD5D9}"/>
          </ac:spMkLst>
        </pc:spChg>
      </pc:sldChg>
      <pc:sldChg chg="addSp delSp modSp mod">
        <pc:chgData name="Corentin Pak" userId="3783ab26-d650-4658-a0c9-48725adb4e9b" providerId="ADAL" clId="{2C5C8574-CF09-482C-BDB1-EB05E0B36019}" dt="2022-08-02T13:09:06.403" v="508" actId="1076"/>
        <pc:sldMkLst>
          <pc:docMk/>
          <pc:sldMk cId="2011079305" sldId="561"/>
        </pc:sldMkLst>
        <pc:picChg chg="add del mod">
          <ac:chgData name="Corentin Pak" userId="3783ab26-d650-4658-a0c9-48725adb4e9b" providerId="ADAL" clId="{2C5C8574-CF09-482C-BDB1-EB05E0B36019}" dt="2022-08-02T13:08:33.588" v="499" actId="478"/>
          <ac:picMkLst>
            <pc:docMk/>
            <pc:sldMk cId="2011079305" sldId="561"/>
            <ac:picMk id="11" creationId="{CFA7D6FE-80F2-B339-13A2-075FF258D822}"/>
          </ac:picMkLst>
        </pc:picChg>
        <pc:picChg chg="add del mod">
          <ac:chgData name="Corentin Pak" userId="3783ab26-d650-4658-a0c9-48725adb4e9b" providerId="ADAL" clId="{2C5C8574-CF09-482C-BDB1-EB05E0B36019}" dt="2022-08-02T13:08:46.195" v="502" actId="478"/>
          <ac:picMkLst>
            <pc:docMk/>
            <pc:sldMk cId="2011079305" sldId="561"/>
            <ac:picMk id="13" creationId="{F174E38F-7F39-543C-BEBF-B2B23D5A5894}"/>
          </ac:picMkLst>
        </pc:picChg>
        <pc:picChg chg="del">
          <ac:chgData name="Corentin Pak" userId="3783ab26-d650-4658-a0c9-48725adb4e9b" providerId="ADAL" clId="{2C5C8574-CF09-482C-BDB1-EB05E0B36019}" dt="2022-08-02T13:08:06.194" v="492" actId="478"/>
          <ac:picMkLst>
            <pc:docMk/>
            <pc:sldMk cId="2011079305" sldId="561"/>
            <ac:picMk id="14" creationId="{9BA0DBEF-091A-4D38-8336-032986F83D61}"/>
          </ac:picMkLst>
        </pc:picChg>
        <pc:picChg chg="add mod">
          <ac:chgData name="Corentin Pak" userId="3783ab26-d650-4658-a0c9-48725adb4e9b" providerId="ADAL" clId="{2C5C8574-CF09-482C-BDB1-EB05E0B36019}" dt="2022-08-02T13:09:06.403" v="508" actId="1076"/>
          <ac:picMkLst>
            <pc:docMk/>
            <pc:sldMk cId="2011079305" sldId="561"/>
            <ac:picMk id="16" creationId="{F7A02733-9F0D-4F6B-73DD-7A696E814C65}"/>
          </ac:picMkLst>
        </pc:picChg>
      </pc:sldChg>
      <pc:sldChg chg="addSp delSp modSp mod">
        <pc:chgData name="Corentin Pak" userId="3783ab26-d650-4658-a0c9-48725adb4e9b" providerId="ADAL" clId="{2C5C8574-CF09-482C-BDB1-EB05E0B36019}" dt="2022-08-01T14:02:43.687" v="27" actId="1076"/>
        <pc:sldMkLst>
          <pc:docMk/>
          <pc:sldMk cId="251735407" sldId="564"/>
        </pc:sldMkLst>
        <pc:spChg chg="mod">
          <ac:chgData name="Corentin Pak" userId="3783ab26-d650-4658-a0c9-48725adb4e9b" providerId="ADAL" clId="{2C5C8574-CF09-482C-BDB1-EB05E0B36019}" dt="2022-08-01T14:01:29.599" v="4" actId="207"/>
          <ac:spMkLst>
            <pc:docMk/>
            <pc:sldMk cId="251735407" sldId="564"/>
            <ac:spMk id="12" creationId="{7EA9C75E-2D6F-48AD-BD6D-5ED75F3784CA}"/>
          </ac:spMkLst>
        </pc:spChg>
        <pc:picChg chg="add mod">
          <ac:chgData name="Corentin Pak" userId="3783ab26-d650-4658-a0c9-48725adb4e9b" providerId="ADAL" clId="{2C5C8574-CF09-482C-BDB1-EB05E0B36019}" dt="2022-08-01T14:02:43.687" v="27" actId="1076"/>
          <ac:picMkLst>
            <pc:docMk/>
            <pc:sldMk cId="251735407" sldId="564"/>
            <ac:picMk id="3" creationId="{2C3EC33E-D148-55F2-4CAF-0A32082D5F75}"/>
          </ac:picMkLst>
        </pc:picChg>
        <pc:picChg chg="add mod">
          <ac:chgData name="Corentin Pak" userId="3783ab26-d650-4658-a0c9-48725adb4e9b" providerId="ADAL" clId="{2C5C8574-CF09-482C-BDB1-EB05E0B36019}" dt="2022-08-01T14:02:43.687" v="27" actId="1076"/>
          <ac:picMkLst>
            <pc:docMk/>
            <pc:sldMk cId="251735407" sldId="564"/>
            <ac:picMk id="5" creationId="{410DEA41-B7A5-B73D-256E-F48F01460B25}"/>
          </ac:picMkLst>
        </pc:picChg>
        <pc:picChg chg="del">
          <ac:chgData name="Corentin Pak" userId="3783ab26-d650-4658-a0c9-48725adb4e9b" providerId="ADAL" clId="{2C5C8574-CF09-482C-BDB1-EB05E0B36019}" dt="2022-08-01T13:58:22.835" v="0" actId="478"/>
          <ac:picMkLst>
            <pc:docMk/>
            <pc:sldMk cId="251735407" sldId="564"/>
            <ac:picMk id="7" creationId="{421FBF60-FE0D-4C18-80DE-7DAAF15FD82C}"/>
          </ac:picMkLst>
        </pc:picChg>
        <pc:picChg chg="add del mod">
          <ac:chgData name="Corentin Pak" userId="3783ab26-d650-4658-a0c9-48725adb4e9b" providerId="ADAL" clId="{2C5C8574-CF09-482C-BDB1-EB05E0B36019}" dt="2022-08-01T14:02:06.235" v="7" actId="478"/>
          <ac:picMkLst>
            <pc:docMk/>
            <pc:sldMk cId="251735407" sldId="564"/>
            <ac:picMk id="9" creationId="{48418C0E-3E06-1107-E478-77EEAC987477}"/>
          </ac:picMkLst>
        </pc:picChg>
        <pc:picChg chg="add mod">
          <ac:chgData name="Corentin Pak" userId="3783ab26-d650-4658-a0c9-48725adb4e9b" providerId="ADAL" clId="{2C5C8574-CF09-482C-BDB1-EB05E0B36019}" dt="2022-08-01T14:02:18.723" v="18" actId="1076"/>
          <ac:picMkLst>
            <pc:docMk/>
            <pc:sldMk cId="251735407" sldId="564"/>
            <ac:picMk id="11" creationId="{1350F959-7635-3DAD-140E-FF55B4B4DAD8}"/>
          </ac:picMkLst>
        </pc:picChg>
        <pc:picChg chg="del">
          <ac:chgData name="Corentin Pak" userId="3783ab26-d650-4658-a0c9-48725adb4e9b" providerId="ADAL" clId="{2C5C8574-CF09-482C-BDB1-EB05E0B36019}" dt="2022-08-01T13:58:23.453" v="1" actId="478"/>
          <ac:picMkLst>
            <pc:docMk/>
            <pc:sldMk cId="251735407" sldId="564"/>
            <ac:picMk id="20" creationId="{2D73FC5E-9279-4FB3-9B0D-5931021E1109}"/>
          </ac:picMkLst>
        </pc:picChg>
      </pc:sldChg>
      <pc:sldChg chg="addSp delSp modSp mod">
        <pc:chgData name="Corentin Pak" userId="3783ab26-d650-4658-a0c9-48725adb4e9b" providerId="ADAL" clId="{2C5C8574-CF09-482C-BDB1-EB05E0B36019}" dt="2022-08-02T12:14:04.162" v="405" actId="14100"/>
        <pc:sldMkLst>
          <pc:docMk/>
          <pc:sldMk cId="1960685818" sldId="567"/>
        </pc:sldMkLst>
        <pc:spChg chg="add mod">
          <ac:chgData name="Corentin Pak" userId="3783ab26-d650-4658-a0c9-48725adb4e9b" providerId="ADAL" clId="{2C5C8574-CF09-482C-BDB1-EB05E0B36019}" dt="2022-08-02T11:58:49.599" v="199" actId="207"/>
          <ac:spMkLst>
            <pc:docMk/>
            <pc:sldMk cId="1960685818" sldId="567"/>
            <ac:spMk id="3" creationId="{B05C4F25-E1AF-4CB6-2EAF-F50F0C6D563A}"/>
          </ac:spMkLst>
        </pc:spChg>
        <pc:spChg chg="add mod ord">
          <ac:chgData name="Corentin Pak" userId="3783ab26-d650-4658-a0c9-48725adb4e9b" providerId="ADAL" clId="{2C5C8574-CF09-482C-BDB1-EB05E0B36019}" dt="2022-08-02T11:39:45.416" v="63" actId="167"/>
          <ac:spMkLst>
            <pc:docMk/>
            <pc:sldMk cId="1960685818" sldId="567"/>
            <ac:spMk id="4" creationId="{7DB62EAB-D8A2-EF66-10B9-CF3D8B7A951C}"/>
          </ac:spMkLst>
        </pc:spChg>
        <pc:spChg chg="add mod ord">
          <ac:chgData name="Corentin Pak" userId="3783ab26-d650-4658-a0c9-48725adb4e9b" providerId="ADAL" clId="{2C5C8574-CF09-482C-BDB1-EB05E0B36019}" dt="2022-08-02T11:43:00.718" v="177" actId="171"/>
          <ac:spMkLst>
            <pc:docMk/>
            <pc:sldMk cId="1960685818" sldId="567"/>
            <ac:spMk id="6" creationId="{DE234620-5B40-A613-1077-C888E1E654FF}"/>
          </ac:spMkLst>
        </pc:spChg>
        <pc:spChg chg="add mod ord">
          <ac:chgData name="Corentin Pak" userId="3783ab26-d650-4658-a0c9-48725adb4e9b" providerId="ADAL" clId="{2C5C8574-CF09-482C-BDB1-EB05E0B36019}" dt="2022-08-02T11:58:00.960" v="194" actId="1076"/>
          <ac:spMkLst>
            <pc:docMk/>
            <pc:sldMk cId="1960685818" sldId="567"/>
            <ac:spMk id="7" creationId="{D154A1C3-7C78-231A-68CF-38A2758EC809}"/>
          </ac:spMkLst>
        </pc:spChg>
        <pc:spChg chg="add del mod">
          <ac:chgData name="Corentin Pak" userId="3783ab26-d650-4658-a0c9-48725adb4e9b" providerId="ADAL" clId="{2C5C8574-CF09-482C-BDB1-EB05E0B36019}" dt="2022-08-02T12:01:16.789" v="261" actId="478"/>
          <ac:spMkLst>
            <pc:docMk/>
            <pc:sldMk cId="1960685818" sldId="567"/>
            <ac:spMk id="8" creationId="{5AEB4EDE-6722-0381-D1D0-FA64FCA39203}"/>
          </ac:spMkLst>
        </pc:spChg>
        <pc:spChg chg="add mod ord">
          <ac:chgData name="Corentin Pak" userId="3783ab26-d650-4658-a0c9-48725adb4e9b" providerId="ADAL" clId="{2C5C8574-CF09-482C-BDB1-EB05E0B36019}" dt="2022-08-02T12:02:20.767" v="275" actId="167"/>
          <ac:spMkLst>
            <pc:docMk/>
            <pc:sldMk cId="1960685818" sldId="567"/>
            <ac:spMk id="12" creationId="{0A32D35E-BE1A-17FD-F255-0FA9D9C5A24F}"/>
          </ac:spMkLst>
        </pc:spChg>
        <pc:spChg chg="add mod">
          <ac:chgData name="Corentin Pak" userId="3783ab26-d650-4658-a0c9-48725adb4e9b" providerId="ADAL" clId="{2C5C8574-CF09-482C-BDB1-EB05E0B36019}" dt="2022-08-02T12:08:05.198" v="391" actId="1076"/>
          <ac:spMkLst>
            <pc:docMk/>
            <pc:sldMk cId="1960685818" sldId="567"/>
            <ac:spMk id="15" creationId="{3EF84ED9-84E7-D9A9-DFE2-CA60CDE398B3}"/>
          </ac:spMkLst>
        </pc:spChg>
        <pc:spChg chg="add mod">
          <ac:chgData name="Corentin Pak" userId="3783ab26-d650-4658-a0c9-48725adb4e9b" providerId="ADAL" clId="{2C5C8574-CF09-482C-BDB1-EB05E0B36019}" dt="2022-08-02T12:08:21.862" v="395" actId="1076"/>
          <ac:spMkLst>
            <pc:docMk/>
            <pc:sldMk cId="1960685818" sldId="567"/>
            <ac:spMk id="16" creationId="{DC1D7B65-BC14-B9CB-69CF-4C746CB45906}"/>
          </ac:spMkLst>
        </pc:spChg>
        <pc:spChg chg="mod">
          <ac:chgData name="Corentin Pak" userId="3783ab26-d650-4658-a0c9-48725adb4e9b" providerId="ADAL" clId="{2C5C8574-CF09-482C-BDB1-EB05E0B36019}" dt="2022-08-02T12:12:51.563" v="402" actId="255"/>
          <ac:spMkLst>
            <pc:docMk/>
            <pc:sldMk cId="1960685818" sldId="567"/>
            <ac:spMk id="20" creationId="{4236BEB8-50D5-42D2-A908-2A6BC81D2FAB}"/>
          </ac:spMkLst>
        </pc:spChg>
        <pc:spChg chg="add mod">
          <ac:chgData name="Corentin Pak" userId="3783ab26-d650-4658-a0c9-48725adb4e9b" providerId="ADAL" clId="{2C5C8574-CF09-482C-BDB1-EB05E0B36019}" dt="2022-08-02T12:03:21.054" v="290" actId="1076"/>
          <ac:spMkLst>
            <pc:docMk/>
            <pc:sldMk cId="1960685818" sldId="567"/>
            <ac:spMk id="23" creationId="{08C0EBC7-7698-F028-208E-CDEDD3620A21}"/>
          </ac:spMkLst>
        </pc:spChg>
        <pc:spChg chg="add mod ord">
          <ac:chgData name="Corentin Pak" userId="3783ab26-d650-4658-a0c9-48725adb4e9b" providerId="ADAL" clId="{2C5C8574-CF09-482C-BDB1-EB05E0B36019}" dt="2022-08-02T12:01:58.682" v="269" actId="171"/>
          <ac:spMkLst>
            <pc:docMk/>
            <pc:sldMk cId="1960685818" sldId="567"/>
            <ac:spMk id="25" creationId="{11C1F431-B189-219B-A51B-238BA3E7D58F}"/>
          </ac:spMkLst>
        </pc:spChg>
        <pc:spChg chg="add mod ord">
          <ac:chgData name="Corentin Pak" userId="3783ab26-d650-4658-a0c9-48725adb4e9b" providerId="ADAL" clId="{2C5C8574-CF09-482C-BDB1-EB05E0B36019}" dt="2022-08-02T12:03:08.129" v="287" actId="1076"/>
          <ac:spMkLst>
            <pc:docMk/>
            <pc:sldMk cId="1960685818" sldId="567"/>
            <ac:spMk id="28" creationId="{5EBD98CA-2F8A-4E71-ADE4-5847FE69F705}"/>
          </ac:spMkLst>
        </pc:spChg>
        <pc:spChg chg="add mod">
          <ac:chgData name="Corentin Pak" userId="3783ab26-d650-4658-a0c9-48725adb4e9b" providerId="ADAL" clId="{2C5C8574-CF09-482C-BDB1-EB05E0B36019}" dt="2022-08-02T12:03:14.661" v="289" actId="571"/>
          <ac:spMkLst>
            <pc:docMk/>
            <pc:sldMk cId="1960685818" sldId="567"/>
            <ac:spMk id="29" creationId="{EA14B633-EDD5-6398-E08E-6A4111670885}"/>
          </ac:spMkLst>
        </pc:spChg>
        <pc:spChg chg="add mod ord">
          <ac:chgData name="Corentin Pak" userId="3783ab26-d650-4658-a0c9-48725adb4e9b" providerId="ADAL" clId="{2C5C8574-CF09-482C-BDB1-EB05E0B36019}" dt="2022-08-02T12:05:07.014" v="348" actId="207"/>
          <ac:spMkLst>
            <pc:docMk/>
            <pc:sldMk cId="1960685818" sldId="567"/>
            <ac:spMk id="30" creationId="{F97FCC7A-D926-8F6F-B2E0-F4F6155A1AF3}"/>
          </ac:spMkLst>
        </pc:spChg>
        <pc:spChg chg="add mod">
          <ac:chgData name="Corentin Pak" userId="3783ab26-d650-4658-a0c9-48725adb4e9b" providerId="ADAL" clId="{2C5C8574-CF09-482C-BDB1-EB05E0B36019}" dt="2022-08-02T12:04:54.140" v="346" actId="1076"/>
          <ac:spMkLst>
            <pc:docMk/>
            <pc:sldMk cId="1960685818" sldId="567"/>
            <ac:spMk id="31" creationId="{73CE0C15-6512-A5D7-221C-5CB921CAB309}"/>
          </ac:spMkLst>
        </pc:spChg>
        <pc:spChg chg="add mod ord">
          <ac:chgData name="Corentin Pak" userId="3783ab26-d650-4658-a0c9-48725adb4e9b" providerId="ADAL" clId="{2C5C8574-CF09-482C-BDB1-EB05E0B36019}" dt="2022-08-02T12:14:04.162" v="405" actId="14100"/>
          <ac:spMkLst>
            <pc:docMk/>
            <pc:sldMk cId="1960685818" sldId="567"/>
            <ac:spMk id="33" creationId="{9121CE26-120A-029B-6EB1-8E9FD6AA6DEA}"/>
          </ac:spMkLst>
        </pc:spChg>
        <pc:grpChg chg="add del mod">
          <ac:chgData name="Corentin Pak" userId="3783ab26-d650-4658-a0c9-48725adb4e9b" providerId="ADAL" clId="{2C5C8574-CF09-482C-BDB1-EB05E0B36019}" dt="2022-08-02T11:56:41.563" v="183" actId="1076"/>
          <ac:grpSpMkLst>
            <pc:docMk/>
            <pc:sldMk cId="1960685818" sldId="567"/>
            <ac:grpSpMk id="5" creationId="{1FABF40A-CF08-4AC8-AD54-6235AF438A4C}"/>
          </ac:grpSpMkLst>
        </pc:grpChg>
        <pc:picChg chg="mod">
          <ac:chgData name="Corentin Pak" userId="3783ab26-d650-4658-a0c9-48725adb4e9b" providerId="ADAL" clId="{2C5C8574-CF09-482C-BDB1-EB05E0B36019}" dt="2022-08-02T11:56:41.563" v="183" actId="1076"/>
          <ac:picMkLst>
            <pc:docMk/>
            <pc:sldMk cId="1960685818" sldId="567"/>
            <ac:picMk id="22" creationId="{72E78B8C-9192-4975-8DA6-06B1494F0552}"/>
          </ac:picMkLst>
        </pc:picChg>
        <pc:picChg chg="add del mod">
          <ac:chgData name="Corentin Pak" userId="3783ab26-d650-4658-a0c9-48725adb4e9b" providerId="ADAL" clId="{2C5C8574-CF09-482C-BDB1-EB05E0B36019}" dt="2022-08-02T11:56:41.563" v="183" actId="1076"/>
          <ac:picMkLst>
            <pc:docMk/>
            <pc:sldMk cId="1960685818" sldId="567"/>
            <ac:picMk id="3076" creationId="{85544D68-937F-4C52-A793-832CEDEB7C38}"/>
          </ac:picMkLst>
        </pc:picChg>
        <pc:picChg chg="mod">
          <ac:chgData name="Corentin Pak" userId="3783ab26-d650-4658-a0c9-48725adb4e9b" providerId="ADAL" clId="{2C5C8574-CF09-482C-BDB1-EB05E0B36019}" dt="2022-08-02T12:08:19.461" v="394" actId="1076"/>
          <ac:picMkLst>
            <pc:docMk/>
            <pc:sldMk cId="1960685818" sldId="567"/>
            <ac:picMk id="3096" creationId="{B7DF9A15-D479-49BA-9F57-B06879D6D62A}"/>
          </ac:picMkLst>
        </pc:picChg>
      </pc:sldChg>
      <pc:sldChg chg="addSp delSp modSp mod">
        <pc:chgData name="Corentin Pak" userId="3783ab26-d650-4658-a0c9-48725adb4e9b" providerId="ADAL" clId="{2C5C8574-CF09-482C-BDB1-EB05E0B36019}" dt="2022-08-02T13:11:11.623" v="521" actId="167"/>
        <pc:sldMkLst>
          <pc:docMk/>
          <pc:sldMk cId="2705867292" sldId="574"/>
        </pc:sldMkLst>
        <pc:picChg chg="del">
          <ac:chgData name="Corentin Pak" userId="3783ab26-d650-4658-a0c9-48725adb4e9b" providerId="ADAL" clId="{2C5C8574-CF09-482C-BDB1-EB05E0B36019}" dt="2022-08-02T13:09:25.319" v="509" actId="478"/>
          <ac:picMkLst>
            <pc:docMk/>
            <pc:sldMk cId="2705867292" sldId="574"/>
            <ac:picMk id="7" creationId="{069C3DC8-32B0-4893-A1F1-9D32EC77DF48}"/>
          </ac:picMkLst>
        </pc:picChg>
        <pc:picChg chg="add mod ord">
          <ac:chgData name="Corentin Pak" userId="3783ab26-d650-4658-a0c9-48725adb4e9b" providerId="ADAL" clId="{2C5C8574-CF09-482C-BDB1-EB05E0B36019}" dt="2022-08-02T13:11:11.623" v="521" actId="167"/>
          <ac:picMkLst>
            <pc:docMk/>
            <pc:sldMk cId="2705867292" sldId="574"/>
            <ac:picMk id="10" creationId="{B106B0B9-7BB2-5EFB-9FA9-3E293EFFD86B}"/>
          </ac:picMkLst>
        </pc:picChg>
      </pc:sldChg>
      <pc:sldChg chg="modSp mod">
        <pc:chgData name="Corentin Pak" userId="3783ab26-d650-4658-a0c9-48725adb4e9b" providerId="ADAL" clId="{2C5C8574-CF09-482C-BDB1-EB05E0B36019}" dt="2022-08-02T13:27:54.960" v="525" actId="1076"/>
        <pc:sldMkLst>
          <pc:docMk/>
          <pc:sldMk cId="4148705819" sldId="576"/>
        </pc:sldMkLst>
        <pc:spChg chg="mod">
          <ac:chgData name="Corentin Pak" userId="3783ab26-d650-4658-a0c9-48725adb4e9b" providerId="ADAL" clId="{2C5C8574-CF09-482C-BDB1-EB05E0B36019}" dt="2022-08-02T13:27:54.960" v="525" actId="1076"/>
          <ac:spMkLst>
            <pc:docMk/>
            <pc:sldMk cId="4148705819" sldId="576"/>
            <ac:spMk id="8" creationId="{7DB75A0D-29FC-46B3-8787-1F19B9ADE256}"/>
          </ac:spMkLst>
        </pc:spChg>
        <pc:spChg chg="mod">
          <ac:chgData name="Corentin Pak" userId="3783ab26-d650-4658-a0c9-48725adb4e9b" providerId="ADAL" clId="{2C5C8574-CF09-482C-BDB1-EB05E0B36019}" dt="2022-08-02T13:27:52.354" v="524" actId="1076"/>
          <ac:spMkLst>
            <pc:docMk/>
            <pc:sldMk cId="4148705819" sldId="576"/>
            <ac:spMk id="21" creationId="{9D0237C7-8D09-47E9-8E85-DB5EB4D49DF6}"/>
          </ac:spMkLst>
        </pc:spChg>
        <pc:picChg chg="mod">
          <ac:chgData name="Corentin Pak" userId="3783ab26-d650-4658-a0c9-48725adb4e9b" providerId="ADAL" clId="{2C5C8574-CF09-482C-BDB1-EB05E0B36019}" dt="2022-08-02T13:27:48.378" v="523" actId="1076"/>
          <ac:picMkLst>
            <pc:docMk/>
            <pc:sldMk cId="4148705819" sldId="576"/>
            <ac:picMk id="3" creationId="{AFEECF85-8F0A-4B5B-9737-FC269B4B3577}"/>
          </ac:picMkLst>
        </pc:picChg>
      </pc:sldChg>
      <pc:sldChg chg="modSp mod">
        <pc:chgData name="Corentin Pak" userId="3783ab26-d650-4658-a0c9-48725adb4e9b" providerId="ADAL" clId="{2C5C8574-CF09-482C-BDB1-EB05E0B36019}" dt="2022-08-02T13:07:38.980" v="491" actId="20577"/>
        <pc:sldMkLst>
          <pc:docMk/>
          <pc:sldMk cId="718329795" sldId="579"/>
        </pc:sldMkLst>
        <pc:spChg chg="mod">
          <ac:chgData name="Corentin Pak" userId="3783ab26-d650-4658-a0c9-48725adb4e9b" providerId="ADAL" clId="{2C5C8574-CF09-482C-BDB1-EB05E0B36019}" dt="2022-08-02T13:07:38.980" v="491" actId="20577"/>
          <ac:spMkLst>
            <pc:docMk/>
            <pc:sldMk cId="718329795" sldId="579"/>
            <ac:spMk id="3" creationId="{0DB97B0E-C247-47DE-B4D2-6845483294D9}"/>
          </ac:spMkLst>
        </pc:spChg>
        <pc:spChg chg="mod">
          <ac:chgData name="Corentin Pak" userId="3783ab26-d650-4658-a0c9-48725adb4e9b" providerId="ADAL" clId="{2C5C8574-CF09-482C-BDB1-EB05E0B36019}" dt="2022-08-02T13:07:04.141" v="488" actId="113"/>
          <ac:spMkLst>
            <pc:docMk/>
            <pc:sldMk cId="718329795" sldId="579"/>
            <ac:spMk id="7" creationId="{387C463A-67A5-4D5F-8961-1DAB4586E993}"/>
          </ac:spMkLst>
        </pc:spChg>
      </pc:sldChg>
      <pc:sldChg chg="modSp mod">
        <pc:chgData name="Corentin Pak" userId="3783ab26-d650-4658-a0c9-48725adb4e9b" providerId="ADAL" clId="{2C5C8574-CF09-482C-BDB1-EB05E0B36019}" dt="2022-08-02T13:35:22.178" v="544" actId="113"/>
        <pc:sldMkLst>
          <pc:docMk/>
          <pc:sldMk cId="3757238542" sldId="581"/>
        </pc:sldMkLst>
        <pc:spChg chg="mod">
          <ac:chgData name="Corentin Pak" userId="3783ab26-d650-4658-a0c9-48725adb4e9b" providerId="ADAL" clId="{2C5C8574-CF09-482C-BDB1-EB05E0B36019}" dt="2022-08-02T13:35:16.918" v="542" actId="113"/>
          <ac:spMkLst>
            <pc:docMk/>
            <pc:sldMk cId="3757238542" sldId="581"/>
            <ac:spMk id="5" creationId="{4A5D4380-9641-4A14-ADE2-93B1DE4C1EB4}"/>
          </ac:spMkLst>
        </pc:spChg>
        <pc:spChg chg="mod">
          <ac:chgData name="Corentin Pak" userId="3783ab26-d650-4658-a0c9-48725adb4e9b" providerId="ADAL" clId="{2C5C8574-CF09-482C-BDB1-EB05E0B36019}" dt="2022-08-02T13:35:22.178" v="544" actId="113"/>
          <ac:spMkLst>
            <pc:docMk/>
            <pc:sldMk cId="3757238542" sldId="581"/>
            <ac:spMk id="7" creationId="{B1B844BC-42A7-4873-BE3C-A05934AFD514}"/>
          </ac:spMkLst>
        </pc:spChg>
      </pc:sldChg>
      <pc:sldChg chg="modSp mod">
        <pc:chgData name="Corentin Pak" userId="3783ab26-d650-4658-a0c9-48725adb4e9b" providerId="ADAL" clId="{2C5C8574-CF09-482C-BDB1-EB05E0B36019}" dt="2022-08-02T12:54:45.843" v="471" actId="207"/>
        <pc:sldMkLst>
          <pc:docMk/>
          <pc:sldMk cId="2406317819" sldId="583"/>
        </pc:sldMkLst>
        <pc:spChg chg="mod">
          <ac:chgData name="Corentin Pak" userId="3783ab26-d650-4658-a0c9-48725adb4e9b" providerId="ADAL" clId="{2C5C8574-CF09-482C-BDB1-EB05E0B36019}" dt="2022-08-02T12:54:45.843" v="471" actId="207"/>
          <ac:spMkLst>
            <pc:docMk/>
            <pc:sldMk cId="2406317819" sldId="583"/>
            <ac:spMk id="5" creationId="{A2B3C3D5-F2FF-416B-85D1-B72BDA78CE04}"/>
          </ac:spMkLst>
        </pc:spChg>
        <pc:spChg chg="mod">
          <ac:chgData name="Corentin Pak" userId="3783ab26-d650-4658-a0c9-48725adb4e9b" providerId="ADAL" clId="{2C5C8574-CF09-482C-BDB1-EB05E0B36019}" dt="2022-08-02T12:54:43.899" v="470" actId="207"/>
          <ac:spMkLst>
            <pc:docMk/>
            <pc:sldMk cId="2406317819" sldId="583"/>
            <ac:spMk id="12" creationId="{104AAD0C-399B-4C78-8436-34D33992EACE}"/>
          </ac:spMkLst>
        </pc:spChg>
        <pc:spChg chg="mod">
          <ac:chgData name="Corentin Pak" userId="3783ab26-d650-4658-a0c9-48725adb4e9b" providerId="ADAL" clId="{2C5C8574-CF09-482C-BDB1-EB05E0B36019}" dt="2022-08-02T12:54:41.889" v="469" actId="207"/>
          <ac:spMkLst>
            <pc:docMk/>
            <pc:sldMk cId="2406317819" sldId="583"/>
            <ac:spMk id="14" creationId="{08C46360-AC44-40EC-8E6D-D611C040F6C3}"/>
          </ac:spMkLst>
        </pc:spChg>
      </pc:sldChg>
      <pc:sldChg chg="addSp delSp modSp mod">
        <pc:chgData name="Corentin Pak" userId="3783ab26-d650-4658-a0c9-48725adb4e9b" providerId="ADAL" clId="{2C5C8574-CF09-482C-BDB1-EB05E0B36019}" dt="2022-08-02T13:38:55.023" v="552" actId="478"/>
        <pc:sldMkLst>
          <pc:docMk/>
          <pc:sldMk cId="1462707077" sldId="585"/>
        </pc:sldMkLst>
        <pc:spChg chg="mod">
          <ac:chgData name="Corentin Pak" userId="3783ab26-d650-4658-a0c9-48725adb4e9b" providerId="ADAL" clId="{2C5C8574-CF09-482C-BDB1-EB05E0B36019}" dt="2022-08-02T12:08:45.100" v="398" actId="1076"/>
          <ac:spMkLst>
            <pc:docMk/>
            <pc:sldMk cId="1462707077" sldId="585"/>
            <ac:spMk id="6" creationId="{00000000-0000-0000-0000-000000000000}"/>
          </ac:spMkLst>
        </pc:spChg>
        <pc:spChg chg="mod">
          <ac:chgData name="Corentin Pak" userId="3783ab26-d650-4658-a0c9-48725adb4e9b" providerId="ADAL" clId="{2C5C8574-CF09-482C-BDB1-EB05E0B36019}" dt="2022-08-02T12:08:48.581" v="399" actId="1076"/>
          <ac:spMkLst>
            <pc:docMk/>
            <pc:sldMk cId="1462707077" sldId="585"/>
            <ac:spMk id="7" creationId="{00000000-0000-0000-0000-000000000000}"/>
          </ac:spMkLst>
        </pc:spChg>
        <pc:picChg chg="add del mod">
          <ac:chgData name="Corentin Pak" userId="3783ab26-d650-4658-a0c9-48725adb4e9b" providerId="ADAL" clId="{2C5C8574-CF09-482C-BDB1-EB05E0B36019}" dt="2022-08-02T13:38:55.023" v="552" actId="478"/>
          <ac:picMkLst>
            <pc:docMk/>
            <pc:sldMk cId="1462707077" sldId="585"/>
            <ac:picMk id="3" creationId="{426944C6-EE37-2755-042D-1DB66313FF92}"/>
          </ac:picMkLst>
        </pc:picChg>
        <pc:picChg chg="del">
          <ac:chgData name="Corentin Pak" userId="3783ab26-d650-4658-a0c9-48725adb4e9b" providerId="ADAL" clId="{2C5C8574-CF09-482C-BDB1-EB05E0B36019}" dt="2022-08-02T08:42:08.609" v="29" actId="478"/>
          <ac:picMkLst>
            <pc:docMk/>
            <pc:sldMk cId="1462707077" sldId="585"/>
            <ac:picMk id="1026" creationId="{AA791600-5A2A-44FA-B84E-0F51E99C5468}"/>
          </ac:picMkLst>
        </pc:picChg>
      </pc:sldChg>
      <pc:sldChg chg="modSp mod">
        <pc:chgData name="Corentin Pak" userId="3783ab26-d650-4658-a0c9-48725adb4e9b" providerId="ADAL" clId="{2C5C8574-CF09-482C-BDB1-EB05E0B36019}" dt="2022-08-02T13:34:48.582" v="538" actId="207"/>
        <pc:sldMkLst>
          <pc:docMk/>
          <pc:sldMk cId="4248535249" sldId="586"/>
        </pc:sldMkLst>
        <pc:spChg chg="mod">
          <ac:chgData name="Corentin Pak" userId="3783ab26-d650-4658-a0c9-48725adb4e9b" providerId="ADAL" clId="{2C5C8574-CF09-482C-BDB1-EB05E0B36019}" dt="2022-08-02T13:34:23.361" v="532" actId="207"/>
          <ac:spMkLst>
            <pc:docMk/>
            <pc:sldMk cId="4248535249" sldId="586"/>
            <ac:spMk id="10" creationId="{8EE3550E-9D18-4E58-A23A-5CCA1C7FDBFF}"/>
          </ac:spMkLst>
        </pc:spChg>
        <pc:spChg chg="mod">
          <ac:chgData name="Corentin Pak" userId="3783ab26-d650-4658-a0c9-48725adb4e9b" providerId="ADAL" clId="{2C5C8574-CF09-482C-BDB1-EB05E0B36019}" dt="2022-08-02T13:33:30.700" v="528" actId="207"/>
          <ac:spMkLst>
            <pc:docMk/>
            <pc:sldMk cId="4248535249" sldId="586"/>
            <ac:spMk id="13" creationId="{4E4B83E9-A767-4EFA-9882-BB49B4174192}"/>
          </ac:spMkLst>
        </pc:spChg>
        <pc:spChg chg="mod">
          <ac:chgData name="Corentin Pak" userId="3783ab26-d650-4658-a0c9-48725adb4e9b" providerId="ADAL" clId="{2C5C8574-CF09-482C-BDB1-EB05E0B36019}" dt="2022-08-02T13:34:48.582" v="538" actId="207"/>
          <ac:spMkLst>
            <pc:docMk/>
            <pc:sldMk cId="4248535249" sldId="586"/>
            <ac:spMk id="14" creationId="{A2F5EC36-BBD4-48B6-8930-3439B4570DE0}"/>
          </ac:spMkLst>
        </pc:spChg>
        <pc:spChg chg="mod">
          <ac:chgData name="Corentin Pak" userId="3783ab26-d650-4658-a0c9-48725adb4e9b" providerId="ADAL" clId="{2C5C8574-CF09-482C-BDB1-EB05E0B36019}" dt="2022-08-02T13:34:39.807" v="537" actId="207"/>
          <ac:spMkLst>
            <pc:docMk/>
            <pc:sldMk cId="4248535249" sldId="586"/>
            <ac:spMk id="17" creationId="{753E6411-0643-465E-86AC-F03D1F757491}"/>
          </ac:spMkLst>
        </pc:spChg>
      </pc:sldChg>
      <pc:sldChg chg="addSp delSp modSp mod">
        <pc:chgData name="Corentin Pak" userId="3783ab26-d650-4658-a0c9-48725adb4e9b" providerId="ADAL" clId="{2C5C8574-CF09-482C-BDB1-EB05E0B36019}" dt="2022-08-02T12:54:09.883" v="465" actId="14100"/>
        <pc:sldMkLst>
          <pc:docMk/>
          <pc:sldMk cId="302478587" sldId="589"/>
        </pc:sldMkLst>
        <pc:spChg chg="mod">
          <ac:chgData name="Corentin Pak" userId="3783ab26-d650-4658-a0c9-48725adb4e9b" providerId="ADAL" clId="{2C5C8574-CF09-482C-BDB1-EB05E0B36019}" dt="2022-08-02T12:52:18.194" v="452" actId="207"/>
          <ac:spMkLst>
            <pc:docMk/>
            <pc:sldMk cId="302478587" sldId="589"/>
            <ac:spMk id="3" creationId="{3BF01EF8-12E5-48D0-827F-2DFFF8A18922}"/>
          </ac:spMkLst>
        </pc:spChg>
        <pc:spChg chg="del mod">
          <ac:chgData name="Corentin Pak" userId="3783ab26-d650-4658-a0c9-48725adb4e9b" providerId="ADAL" clId="{2C5C8574-CF09-482C-BDB1-EB05E0B36019}" dt="2022-08-02T12:53:30.648" v="464" actId="478"/>
          <ac:spMkLst>
            <pc:docMk/>
            <pc:sldMk cId="302478587" sldId="589"/>
            <ac:spMk id="5" creationId="{48EFDECA-5305-11F7-9854-229B4FA44A0F}"/>
          </ac:spMkLst>
        </pc:spChg>
        <pc:spChg chg="add mod ord">
          <ac:chgData name="Corentin Pak" userId="3783ab26-d650-4658-a0c9-48725adb4e9b" providerId="ADAL" clId="{2C5C8574-CF09-482C-BDB1-EB05E0B36019}" dt="2022-08-02T12:54:09.883" v="465" actId="14100"/>
          <ac:spMkLst>
            <pc:docMk/>
            <pc:sldMk cId="302478587" sldId="589"/>
            <ac:spMk id="6" creationId="{14ACB7EE-5439-2F75-313A-A8A4056EA5A4}"/>
          </ac:spMkLst>
        </pc:spChg>
        <pc:spChg chg="mod">
          <ac:chgData name="Corentin Pak" userId="3783ab26-d650-4658-a0c9-48725adb4e9b" providerId="ADAL" clId="{2C5C8574-CF09-482C-BDB1-EB05E0B36019}" dt="2022-08-02T12:52:57.858" v="459" actId="14100"/>
          <ac:spMkLst>
            <pc:docMk/>
            <pc:sldMk cId="302478587" sldId="589"/>
            <ac:spMk id="10" creationId="{663E756C-80B7-4A23-996B-6B3D45B9F729}"/>
          </ac:spMkLst>
        </pc:spChg>
      </pc:sldChg>
      <pc:sldChg chg="modSp mod">
        <pc:chgData name="Corentin Pak" userId="3783ab26-d650-4658-a0c9-48725adb4e9b" providerId="ADAL" clId="{2C5C8574-CF09-482C-BDB1-EB05E0B36019}" dt="2022-08-02T12:54:32.039" v="468" actId="113"/>
        <pc:sldMkLst>
          <pc:docMk/>
          <pc:sldMk cId="460820564" sldId="590"/>
        </pc:sldMkLst>
        <pc:spChg chg="mod">
          <ac:chgData name="Corentin Pak" userId="3783ab26-d650-4658-a0c9-48725adb4e9b" providerId="ADAL" clId="{2C5C8574-CF09-482C-BDB1-EB05E0B36019}" dt="2022-08-02T12:54:32.039" v="468" actId="113"/>
          <ac:spMkLst>
            <pc:docMk/>
            <pc:sldMk cId="460820564" sldId="590"/>
            <ac:spMk id="7" creationId="{04152D38-8EA9-AFB9-1CB6-AC301974E44B}"/>
          </ac:spMkLst>
        </pc:spChg>
      </pc:sldChg>
      <pc:sldChg chg="modSp mod">
        <pc:chgData name="Corentin Pak" userId="3783ab26-d650-4658-a0c9-48725adb4e9b" providerId="ADAL" clId="{2C5C8574-CF09-482C-BDB1-EB05E0B36019}" dt="2022-08-02T12:16:13.538" v="437" actId="1076"/>
        <pc:sldMkLst>
          <pc:docMk/>
          <pc:sldMk cId="4125496739" sldId="591"/>
        </pc:sldMkLst>
        <pc:spChg chg="mod">
          <ac:chgData name="Corentin Pak" userId="3783ab26-d650-4658-a0c9-48725adb4e9b" providerId="ADAL" clId="{2C5C8574-CF09-482C-BDB1-EB05E0B36019}" dt="2022-08-02T12:14:51.049" v="428"/>
          <ac:spMkLst>
            <pc:docMk/>
            <pc:sldMk cId="4125496739" sldId="591"/>
            <ac:spMk id="10" creationId="{3735032E-A988-4839-99C6-312D1F8FFA2A}"/>
          </ac:spMkLst>
        </pc:spChg>
        <pc:spChg chg="mod">
          <ac:chgData name="Corentin Pak" userId="3783ab26-d650-4658-a0c9-48725adb4e9b" providerId="ADAL" clId="{2C5C8574-CF09-482C-BDB1-EB05E0B36019}" dt="2022-08-02T12:16:13.538" v="437" actId="1076"/>
          <ac:spMkLst>
            <pc:docMk/>
            <pc:sldMk cId="4125496739" sldId="591"/>
            <ac:spMk id="14" creationId="{CC2C4C10-B960-4C08-9985-D7D948085490}"/>
          </ac:spMkLst>
        </pc:spChg>
        <pc:spChg chg="mod">
          <ac:chgData name="Corentin Pak" userId="3783ab26-d650-4658-a0c9-48725adb4e9b" providerId="ADAL" clId="{2C5C8574-CF09-482C-BDB1-EB05E0B36019}" dt="2022-08-02T12:16:13.538" v="437" actId="1076"/>
          <ac:spMkLst>
            <pc:docMk/>
            <pc:sldMk cId="4125496739" sldId="591"/>
            <ac:spMk id="15" creationId="{217B0B06-6858-3B2B-AE25-F2754814F649}"/>
          </ac:spMkLst>
        </pc:spChg>
        <pc:spChg chg="mod">
          <ac:chgData name="Corentin Pak" userId="3783ab26-d650-4658-a0c9-48725adb4e9b" providerId="ADAL" clId="{2C5C8574-CF09-482C-BDB1-EB05E0B36019}" dt="2022-08-02T12:16:13.538" v="437" actId="1076"/>
          <ac:spMkLst>
            <pc:docMk/>
            <pc:sldMk cId="4125496739" sldId="591"/>
            <ac:spMk id="17" creationId="{D42D516F-10AA-46AD-B207-CE81ED3AEDA7}"/>
          </ac:spMkLst>
        </pc:spChg>
        <pc:picChg chg="mod">
          <ac:chgData name="Corentin Pak" userId="3783ab26-d650-4658-a0c9-48725adb4e9b" providerId="ADAL" clId="{2C5C8574-CF09-482C-BDB1-EB05E0B36019}" dt="2022-08-02T12:16:13.538" v="437" actId="1076"/>
          <ac:picMkLst>
            <pc:docMk/>
            <pc:sldMk cId="4125496739" sldId="591"/>
            <ac:picMk id="9" creationId="{5D97D212-BC19-B348-692F-8907A17F6500}"/>
          </ac:picMkLst>
        </pc:picChg>
        <pc:picChg chg="mod">
          <ac:chgData name="Corentin Pak" userId="3783ab26-d650-4658-a0c9-48725adb4e9b" providerId="ADAL" clId="{2C5C8574-CF09-482C-BDB1-EB05E0B36019}" dt="2022-08-02T12:16:13.538" v="437" actId="1076"/>
          <ac:picMkLst>
            <pc:docMk/>
            <pc:sldMk cId="4125496739" sldId="591"/>
            <ac:picMk id="16" creationId="{0DF4FFD3-D5B1-740A-AAF1-32C252938F3A}"/>
          </ac:picMkLst>
        </pc:picChg>
        <pc:picChg chg="mod">
          <ac:chgData name="Corentin Pak" userId="3783ab26-d650-4658-a0c9-48725adb4e9b" providerId="ADAL" clId="{2C5C8574-CF09-482C-BDB1-EB05E0B36019}" dt="2022-08-02T12:16:13.538" v="437" actId="1076"/>
          <ac:picMkLst>
            <pc:docMk/>
            <pc:sldMk cId="4125496739" sldId="591"/>
            <ac:picMk id="19" creationId="{0482D6A3-6B53-D63E-0CA6-33152083762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7" y="2"/>
            <a:ext cx="3077137" cy="512304"/>
          </a:xfrm>
          <a:prstGeom prst="rect">
            <a:avLst/>
          </a:prstGeom>
        </p:spPr>
        <p:txBody>
          <a:bodyPr vert="horz" lIns="95803" tIns="47901" rIns="95803" bIns="47901" rtlCol="0"/>
          <a:lstStyle>
            <a:lvl1pPr algn="l">
              <a:defRPr sz="1300"/>
            </a:lvl1pPr>
          </a:lstStyle>
          <a:p>
            <a:endParaRPr lang="fr-FR"/>
          </a:p>
        </p:txBody>
      </p:sp>
      <p:sp>
        <p:nvSpPr>
          <p:cNvPr id="3" name="Espace réservé de la date 2"/>
          <p:cNvSpPr>
            <a:spLocks noGrp="1"/>
          </p:cNvSpPr>
          <p:nvPr>
            <p:ph type="dt" sz="quarter" idx="1"/>
          </p:nvPr>
        </p:nvSpPr>
        <p:spPr>
          <a:xfrm>
            <a:off x="4020516" y="2"/>
            <a:ext cx="3077137" cy="512304"/>
          </a:xfrm>
          <a:prstGeom prst="rect">
            <a:avLst/>
          </a:prstGeom>
        </p:spPr>
        <p:txBody>
          <a:bodyPr vert="horz" lIns="95803" tIns="47901" rIns="95803" bIns="47901" rtlCol="0"/>
          <a:lstStyle>
            <a:lvl1pPr algn="r">
              <a:defRPr sz="1300"/>
            </a:lvl1pPr>
          </a:lstStyle>
          <a:p>
            <a:fld id="{C803BB57-4B8E-404E-A48B-5D77D3AE4FEA}" type="datetimeFigureOut">
              <a:rPr lang="fr-FR" smtClean="0"/>
              <a:t>04/08/2022</a:t>
            </a:fld>
            <a:endParaRPr lang="fr-FR"/>
          </a:p>
        </p:txBody>
      </p:sp>
      <p:sp>
        <p:nvSpPr>
          <p:cNvPr id="4" name="Espace réservé du pied de page 3"/>
          <p:cNvSpPr>
            <a:spLocks noGrp="1"/>
          </p:cNvSpPr>
          <p:nvPr>
            <p:ph type="ftr" sz="quarter" idx="2"/>
          </p:nvPr>
        </p:nvSpPr>
        <p:spPr>
          <a:xfrm>
            <a:off x="7" y="9722310"/>
            <a:ext cx="3077137" cy="512304"/>
          </a:xfrm>
          <a:prstGeom prst="rect">
            <a:avLst/>
          </a:prstGeom>
        </p:spPr>
        <p:txBody>
          <a:bodyPr vert="horz" lIns="95803" tIns="47901" rIns="95803" bIns="47901"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0516" y="9722310"/>
            <a:ext cx="3077137" cy="512304"/>
          </a:xfrm>
          <a:prstGeom prst="rect">
            <a:avLst/>
          </a:prstGeom>
        </p:spPr>
        <p:txBody>
          <a:bodyPr vert="horz" lIns="95803" tIns="47901" rIns="95803" bIns="47901" rtlCol="0" anchor="b"/>
          <a:lstStyle>
            <a:lvl1pPr algn="r">
              <a:defRPr sz="1300"/>
            </a:lvl1pPr>
          </a:lstStyle>
          <a:p>
            <a:fld id="{E456AE54-120B-44A3-8139-5CEF9DEBC8CA}" type="slidenum">
              <a:rPr lang="fr-FR" smtClean="0"/>
              <a:t>‹N°›</a:t>
            </a:fld>
            <a:endParaRPr lang="fr-FR"/>
          </a:p>
        </p:txBody>
      </p:sp>
    </p:spTree>
    <p:extLst>
      <p:ext uri="{BB962C8B-B14F-4D97-AF65-F5344CB8AC3E}">
        <p14:creationId xmlns:p14="http://schemas.microsoft.com/office/powerpoint/2010/main" val="93069967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9"/>
            <a:ext cx="3076363" cy="511729"/>
          </a:xfrm>
          <a:prstGeom prst="rect">
            <a:avLst/>
          </a:prstGeom>
        </p:spPr>
        <p:txBody>
          <a:bodyPr vert="horz" lIns="95803" tIns="47901" rIns="95803" bIns="47901" rtlCol="0"/>
          <a:lstStyle>
            <a:lvl1pPr algn="l">
              <a:defRPr sz="1300"/>
            </a:lvl1pPr>
          </a:lstStyle>
          <a:p>
            <a:endParaRPr lang="fr-FR"/>
          </a:p>
        </p:txBody>
      </p:sp>
      <p:sp>
        <p:nvSpPr>
          <p:cNvPr id="3" name="Espace réservé de la date 2"/>
          <p:cNvSpPr>
            <a:spLocks noGrp="1"/>
          </p:cNvSpPr>
          <p:nvPr>
            <p:ph type="dt" idx="1"/>
          </p:nvPr>
        </p:nvSpPr>
        <p:spPr>
          <a:xfrm>
            <a:off x="4021296" y="9"/>
            <a:ext cx="3076363" cy="511729"/>
          </a:xfrm>
          <a:prstGeom prst="rect">
            <a:avLst/>
          </a:prstGeom>
        </p:spPr>
        <p:txBody>
          <a:bodyPr vert="horz" lIns="95803" tIns="47901" rIns="95803" bIns="47901" rtlCol="0"/>
          <a:lstStyle>
            <a:lvl1pPr algn="r">
              <a:defRPr sz="1300"/>
            </a:lvl1pPr>
          </a:lstStyle>
          <a:p>
            <a:fld id="{B37EA396-18B0-4E5C-808B-786FCE0CC849}" type="datetimeFigureOut">
              <a:rPr lang="fr-FR" smtClean="0"/>
              <a:t>04/08/2022</a:t>
            </a:fld>
            <a:endParaRPr lang="fr-FR"/>
          </a:p>
        </p:txBody>
      </p:sp>
      <p:sp>
        <p:nvSpPr>
          <p:cNvPr id="4" name="Espace réservé de l'image des diapositives 3"/>
          <p:cNvSpPr>
            <a:spLocks noGrp="1" noRot="1" noChangeAspect="1"/>
          </p:cNvSpPr>
          <p:nvPr>
            <p:ph type="sldImg" idx="2"/>
          </p:nvPr>
        </p:nvSpPr>
        <p:spPr>
          <a:xfrm>
            <a:off x="134938" y="766763"/>
            <a:ext cx="6829425" cy="3841750"/>
          </a:xfrm>
          <a:prstGeom prst="rect">
            <a:avLst/>
          </a:prstGeom>
          <a:noFill/>
          <a:ln w="12700">
            <a:solidFill>
              <a:prstClr val="black"/>
            </a:solidFill>
          </a:ln>
        </p:spPr>
        <p:txBody>
          <a:bodyPr vert="horz" lIns="95803" tIns="47901" rIns="95803" bIns="47901" rtlCol="0" anchor="ctr"/>
          <a:lstStyle/>
          <a:p>
            <a:endParaRPr lang="fr-FR"/>
          </a:p>
        </p:txBody>
      </p:sp>
      <p:sp>
        <p:nvSpPr>
          <p:cNvPr id="5" name="Espace réservé des commentaires 4"/>
          <p:cNvSpPr>
            <a:spLocks noGrp="1"/>
          </p:cNvSpPr>
          <p:nvPr>
            <p:ph type="body" sz="quarter" idx="3"/>
          </p:nvPr>
        </p:nvSpPr>
        <p:spPr>
          <a:xfrm>
            <a:off x="709931" y="4861447"/>
            <a:ext cx="5679440" cy="4605574"/>
          </a:xfrm>
          <a:prstGeom prst="rect">
            <a:avLst/>
          </a:prstGeom>
        </p:spPr>
        <p:txBody>
          <a:bodyPr vert="horz" lIns="95803" tIns="47901" rIns="95803" bIns="47901"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19"/>
            <a:ext cx="3076363" cy="511729"/>
          </a:xfrm>
          <a:prstGeom prst="rect">
            <a:avLst/>
          </a:prstGeom>
        </p:spPr>
        <p:txBody>
          <a:bodyPr vert="horz" lIns="95803" tIns="47901" rIns="95803" bIns="47901"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6" y="9721119"/>
            <a:ext cx="3076363" cy="511729"/>
          </a:xfrm>
          <a:prstGeom prst="rect">
            <a:avLst/>
          </a:prstGeom>
        </p:spPr>
        <p:txBody>
          <a:bodyPr vert="horz" lIns="95803" tIns="47901" rIns="95803" bIns="47901" rtlCol="0" anchor="b"/>
          <a:lstStyle>
            <a:lvl1pPr algn="r">
              <a:defRPr sz="1300"/>
            </a:lvl1pPr>
          </a:lstStyle>
          <a:p>
            <a:fld id="{F70CD192-04B6-48B6-AE2E-375BFFEDDAC2}" type="slidenum">
              <a:rPr lang="fr-FR" smtClean="0"/>
              <a:t>‹N°›</a:t>
            </a:fld>
            <a:endParaRPr lang="fr-FR"/>
          </a:p>
        </p:txBody>
      </p:sp>
    </p:spTree>
    <p:extLst>
      <p:ext uri="{BB962C8B-B14F-4D97-AF65-F5344CB8AC3E}">
        <p14:creationId xmlns:p14="http://schemas.microsoft.com/office/powerpoint/2010/main" val="11102816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re 1">
    <p:bg>
      <p:bgPr>
        <a:solidFill>
          <a:srgbClr val="233287"/>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EFD65E7-F0BD-D647-8F3F-176B82EB37F7}"/>
              </a:ext>
            </a:extLst>
          </p:cNvPr>
          <p:cNvSpPr>
            <a:spLocks noGrp="1"/>
          </p:cNvSpPr>
          <p:nvPr>
            <p:ph type="title"/>
          </p:nvPr>
        </p:nvSpPr>
        <p:spPr>
          <a:xfrm>
            <a:off x="628650" y="1203598"/>
            <a:ext cx="6751662" cy="1368152"/>
          </a:xfrm>
          <a:prstGeom prst="rect">
            <a:avLst/>
          </a:prstGeom>
        </p:spPr>
        <p:txBody>
          <a:bodyPr lIns="0" tIns="0" rIns="0" bIns="0" anchor="b" anchorCtr="0"/>
          <a:lstStyle>
            <a:lvl1pPr algn="l">
              <a:defRPr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fr-FR"/>
          </a:p>
        </p:txBody>
      </p:sp>
      <p:sp>
        <p:nvSpPr>
          <p:cNvPr id="10" name="Espace réservé du texte 9">
            <a:extLst>
              <a:ext uri="{FF2B5EF4-FFF2-40B4-BE49-F238E27FC236}">
                <a16:creationId xmlns:a16="http://schemas.microsoft.com/office/drawing/2014/main" id="{B8AC4C27-3654-3F40-BDDF-810300D38665}"/>
              </a:ext>
            </a:extLst>
          </p:cNvPr>
          <p:cNvSpPr>
            <a:spLocks noGrp="1"/>
          </p:cNvSpPr>
          <p:nvPr>
            <p:ph type="body" sz="quarter" idx="10" hasCustomPrompt="1"/>
          </p:nvPr>
        </p:nvSpPr>
        <p:spPr>
          <a:xfrm>
            <a:off x="628650" y="2787651"/>
            <a:ext cx="4519414" cy="1079500"/>
          </a:xfrm>
          <a:prstGeom prst="rect">
            <a:avLst/>
          </a:prstGeom>
        </p:spPr>
        <p:txBody>
          <a:bodyPr lIns="0" tIns="0" rIns="0" bIns="0"/>
          <a:lstStyle>
            <a:lvl1pPr marL="0" marR="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lang="fr-FR" sz="1500" b="1" i="0" kern="1200" dirty="0" smtClean="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lang="fr-FR" sz="1500" b="1" i="0" kern="1200" dirty="0" smtClean="0">
                <a:solidFill>
                  <a:srgbClr val="0ACC82"/>
                </a:solidFill>
                <a:latin typeface="Roboto" panose="02000000000000000000" pitchFamily="2" charset="0"/>
                <a:ea typeface="Roboto" panose="02000000000000000000" pitchFamily="2" charset="0"/>
                <a:cs typeface="+mj-cs"/>
              </a:defRPr>
            </a:lvl2pPr>
            <a:lvl3pPr marL="685800" indent="0">
              <a:buNone/>
              <a:defRPr lang="fr-FR" sz="1500" b="1" i="0" kern="1200" dirty="0" smtClean="0">
                <a:solidFill>
                  <a:srgbClr val="0ACC82"/>
                </a:solidFill>
                <a:latin typeface="Roboto" panose="02000000000000000000" pitchFamily="2" charset="0"/>
                <a:ea typeface="Roboto" panose="02000000000000000000" pitchFamily="2" charset="0"/>
                <a:cs typeface="+mj-cs"/>
              </a:defRPr>
            </a:lvl3pPr>
            <a:lvl4pPr marL="1028700" indent="0">
              <a:buNone/>
              <a:defRPr lang="fr-FR" sz="1500" b="1" i="0" kern="1200" dirty="0" smtClean="0">
                <a:solidFill>
                  <a:srgbClr val="0ACC82"/>
                </a:solidFill>
                <a:latin typeface="Roboto" panose="02000000000000000000" pitchFamily="2" charset="0"/>
                <a:ea typeface="Roboto" panose="02000000000000000000" pitchFamily="2" charset="0"/>
                <a:cs typeface="+mj-cs"/>
              </a:defRPr>
            </a:lvl4pPr>
            <a:lvl5pPr marL="1371600" indent="0">
              <a:buNone/>
              <a:defRPr lang="fr-FR" sz="1500" b="1" i="0" kern="1200" dirty="0">
                <a:solidFill>
                  <a:srgbClr val="0ACC82"/>
                </a:solidFill>
                <a:latin typeface="Roboto" panose="02000000000000000000" pitchFamily="2" charset="0"/>
                <a:ea typeface="Roboto" panose="02000000000000000000" pitchFamily="2" charset="0"/>
                <a:cs typeface="+mj-cs"/>
              </a:defRPr>
            </a:lvl5pPr>
          </a:lstStyle>
          <a:p>
            <a:r>
              <a:rPr lang="fr-FR" sz="1600" dirty="0"/>
              <a:t>Articulation du dispositif de branche avec le dispositif légal exceptionnel</a:t>
            </a:r>
          </a:p>
          <a:p>
            <a:endParaRPr lang="fr-FR" sz="1600" dirty="0"/>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a:t>Réunion France-Chimie PCA   10/04/2020</a:t>
            </a:r>
          </a:p>
          <a:p>
            <a:endParaRPr lang="fr-FR" sz="1600" dirty="0"/>
          </a:p>
        </p:txBody>
      </p:sp>
      <p:pic>
        <p:nvPicPr>
          <p:cNvPr id="6" name="Picture 2" descr="\\Sdiam06\departements-uic\Relations Publiques\Nouvelle Marque\REBRAND\LOGOS\Picardie Champagne Ardenne\Sans signature\francechimie_logoblanc_picardiechampagneardenn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66744" y="3815862"/>
            <a:ext cx="1794272" cy="1348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diam06\departements-uic\Relations Publiques\Nouvelle Marque\REBRAND\LOGOS\Picardie Champagne Ardenne\Sans signature\francechimie_logoblanc_picardiechampagneardenn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366744" y="3815861"/>
            <a:ext cx="1794272" cy="134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57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re 2">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a:prstGeom prst="rect">
            <a:avLst/>
          </a:prstGeom>
        </p:spPr>
        <p:txBody>
          <a:bodyPr lIns="0" tIns="0" rIns="0" bIns="0" anchor="b" anchorCtr="0"/>
          <a:lstStyle>
            <a:lvl1pPr>
              <a:defRPr b="0" i="0">
                <a:solidFill>
                  <a:srgbClr val="0ACC82"/>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1371600" y="2914650"/>
            <a:ext cx="6400800" cy="1314450"/>
          </a:xfrm>
          <a:prstGeom prst="rect">
            <a:avLst/>
          </a:prstGeom>
        </p:spPr>
        <p:txBody>
          <a:bodyPr lIns="0" tIns="0" rIns="0" bIns="0"/>
          <a:lstStyle>
            <a:lvl1pPr marL="0" indent="0" algn="ctr">
              <a:buNone/>
              <a:defRPr sz="1500" b="1">
                <a:solidFill>
                  <a:srgbClr val="233287"/>
                </a:solidFill>
                <a:latin typeface="Calibri" panose="020F0502020204030204" pitchFamily="34" charset="0"/>
                <a:ea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6" name="Rectangle 5">
            <a:extLst>
              <a:ext uri="{FF2B5EF4-FFF2-40B4-BE49-F238E27FC236}">
                <a16:creationId xmlns:a16="http://schemas.microsoft.com/office/drawing/2014/main" id="{416385BD-317B-9746-83EC-EFD72AA1FEF0}"/>
              </a:ext>
            </a:extLst>
          </p:cNvPr>
          <p:cNvSpPr/>
          <p:nvPr/>
        </p:nvSpPr>
        <p:spPr>
          <a:xfrm>
            <a:off x="0" y="5076000"/>
            <a:ext cx="9144000" cy="90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Rectangle 7">
            <a:extLst>
              <a:ext uri="{FF2B5EF4-FFF2-40B4-BE49-F238E27FC236}">
                <a16:creationId xmlns:a16="http://schemas.microsoft.com/office/drawing/2014/main" id="{416385BD-317B-9746-83EC-EFD72AA1FEF0}"/>
              </a:ext>
            </a:extLst>
          </p:cNvPr>
          <p:cNvSpPr/>
          <p:nvPr userDrawn="1"/>
        </p:nvSpPr>
        <p:spPr>
          <a:xfrm>
            <a:off x="0" y="5076000"/>
            <a:ext cx="9144000" cy="90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0846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re 3">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355727"/>
            <a:ext cx="7772400" cy="1102519"/>
          </a:xfrm>
          <a:prstGeom prst="rect">
            <a:avLst/>
          </a:prstGeom>
        </p:spPr>
        <p:txBody>
          <a:bodyPr lIns="0" tIns="0" rIns="0" bIns="0" anchor="b" anchorCtr="0"/>
          <a:lstStyle>
            <a:lvl1pPr>
              <a:defRPr sz="1500" b="1" i="0">
                <a:solidFill>
                  <a:srgbClr val="0ACC82"/>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1371600" y="1977380"/>
            <a:ext cx="6400800" cy="1314450"/>
          </a:xfrm>
          <a:prstGeom prst="rect">
            <a:avLst/>
          </a:prstGeom>
        </p:spPr>
        <p:txBody>
          <a:bodyPr lIns="0" tIns="0" rIns="0" bIns="0"/>
          <a:lstStyle>
            <a:lvl1pPr marL="0" indent="0" algn="ctr">
              <a:buNone/>
              <a:defRPr sz="1500" b="1">
                <a:solidFill>
                  <a:srgbClr val="233287"/>
                </a:solidFill>
                <a:latin typeface="Calibri" panose="020F0502020204030204" pitchFamily="34" charset="0"/>
                <a:ea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6" name="Rectangle 5">
            <a:extLst>
              <a:ext uri="{FF2B5EF4-FFF2-40B4-BE49-F238E27FC236}">
                <a16:creationId xmlns:a16="http://schemas.microsoft.com/office/drawing/2014/main" id="{416385BD-317B-9746-83EC-EFD72AA1FEF0}"/>
              </a:ext>
            </a:extLst>
          </p:cNvPr>
          <p:cNvSpPr/>
          <p:nvPr/>
        </p:nvSpPr>
        <p:spPr>
          <a:xfrm>
            <a:off x="0" y="5128038"/>
            <a:ext cx="9144000" cy="36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8" name="Connecteur droit 7">
            <a:extLst>
              <a:ext uri="{FF2B5EF4-FFF2-40B4-BE49-F238E27FC236}">
                <a16:creationId xmlns:a16="http://schemas.microsoft.com/office/drawing/2014/main" id="{3ED2E9B6-EA16-EF49-91E2-01B68CF55D2C}"/>
              </a:ext>
            </a:extLst>
          </p:cNvPr>
          <p:cNvCxnSpPr>
            <a:cxnSpLocks/>
          </p:cNvCxnSpPr>
          <p:nvPr/>
        </p:nvCxnSpPr>
        <p:spPr>
          <a:xfrm flipH="1" flipV="1">
            <a:off x="6156178" y="3633756"/>
            <a:ext cx="1522811" cy="15228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16385BD-317B-9746-83EC-EFD72AA1FEF0}"/>
              </a:ext>
            </a:extLst>
          </p:cNvPr>
          <p:cNvSpPr/>
          <p:nvPr userDrawn="1"/>
        </p:nvSpPr>
        <p:spPr>
          <a:xfrm>
            <a:off x="0" y="5128038"/>
            <a:ext cx="9144000" cy="36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3ED2E9B6-EA16-EF49-91E2-01B68CF55D2C}"/>
              </a:ext>
            </a:extLst>
          </p:cNvPr>
          <p:cNvCxnSpPr>
            <a:cxnSpLocks/>
          </p:cNvCxnSpPr>
          <p:nvPr userDrawn="1"/>
        </p:nvCxnSpPr>
        <p:spPr>
          <a:xfrm flipH="1" flipV="1">
            <a:off x="6156176" y="3633755"/>
            <a:ext cx="1522811" cy="15228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39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exte 1">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F9BE24B-E6F5-DF4B-8BB2-1321DAB9F195}"/>
              </a:ext>
            </a:extLst>
          </p:cNvPr>
          <p:cNvSpPr>
            <a:spLocks noGrp="1"/>
          </p:cNvSpPr>
          <p:nvPr>
            <p:ph type="title"/>
          </p:nvPr>
        </p:nvSpPr>
        <p:spPr>
          <a:xfrm>
            <a:off x="256076" y="274639"/>
            <a:ext cx="7196244" cy="993775"/>
          </a:xfrm>
          <a:prstGeom prst="rect">
            <a:avLst/>
          </a:prstGeom>
        </p:spPr>
        <p:txBody>
          <a:bodyPr lIns="0" tIns="0" rIns="0" bIns="0" anchor="ctr" anchorCtr="0"/>
          <a:lstStyle>
            <a:lvl1pPr algn="l">
              <a:defRPr sz="2100" b="1" i="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1563639"/>
            <a:ext cx="720149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9" name="Connecteur droit 8">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89402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exte 2">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1563639"/>
            <a:ext cx="720149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Titre 1">
            <a:extLst>
              <a:ext uri="{FF2B5EF4-FFF2-40B4-BE49-F238E27FC236}">
                <a16:creationId xmlns:a16="http://schemas.microsoft.com/office/drawing/2014/main" id="{6F9BE24B-E6F5-DF4B-8BB2-1321DAB9F195}"/>
              </a:ext>
            </a:extLst>
          </p:cNvPr>
          <p:cNvSpPr>
            <a:spLocks noGrp="1"/>
          </p:cNvSpPr>
          <p:nvPr>
            <p:ph type="title"/>
          </p:nvPr>
        </p:nvSpPr>
        <p:spPr>
          <a:xfrm>
            <a:off x="256076" y="411510"/>
            <a:ext cx="7196244" cy="432048"/>
          </a:xfrm>
          <a:prstGeom prst="rect">
            <a:avLst/>
          </a:prstGeom>
        </p:spPr>
        <p:txBody>
          <a:bodyPr lIns="0" tIns="0" rIns="0" bIns="0" anchor="ctr" anchorCtr="0"/>
          <a:lstStyle>
            <a:lvl1pPr algn="l">
              <a:defRPr lang="fr-FR" sz="1800" kern="1200" dirty="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12" name="Espace réservé du contenu 18"/>
          <p:cNvSpPr>
            <a:spLocks noGrp="1"/>
          </p:cNvSpPr>
          <p:nvPr>
            <p:ph sz="quarter" idx="17" hasCustomPrompt="1"/>
          </p:nvPr>
        </p:nvSpPr>
        <p:spPr>
          <a:xfrm>
            <a:off x="179512" y="195487"/>
            <a:ext cx="4320480" cy="288032"/>
          </a:xfrm>
          <a:prstGeom prst="rect">
            <a:avLst/>
          </a:prstGeom>
        </p:spPr>
        <p:txBody>
          <a:bodyPr/>
          <a:lstStyle>
            <a:lvl1pPr marL="0" indent="0">
              <a:buNone/>
              <a:defRPr sz="900" b="1">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fr-FR"/>
              <a:t>Modifier les styles du texte du masque</a:t>
            </a:r>
          </a:p>
        </p:txBody>
      </p:sp>
      <p:cxnSp>
        <p:nvCxnSpPr>
          <p:cNvPr id="9" name="Connecteur droit 8">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2205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F9BE24B-E6F5-DF4B-8BB2-1321DAB9F195}"/>
              </a:ext>
            </a:extLst>
          </p:cNvPr>
          <p:cNvSpPr>
            <a:spLocks noGrp="1"/>
          </p:cNvSpPr>
          <p:nvPr>
            <p:ph type="title"/>
          </p:nvPr>
        </p:nvSpPr>
        <p:spPr>
          <a:xfrm>
            <a:off x="256076" y="274639"/>
            <a:ext cx="7196244" cy="993775"/>
          </a:xfrm>
          <a:prstGeom prst="rect">
            <a:avLst/>
          </a:prstGeom>
        </p:spPr>
        <p:txBody>
          <a:bodyPr lIns="0" tIns="0" rIns="0" bIns="0" anchor="ctr" anchorCtr="0"/>
          <a:lstStyle>
            <a:lvl1pPr algn="l">
              <a:defRPr sz="2100" b="1" i="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1563639"/>
            <a:ext cx="367347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7" name="Espace réservé du texte 7">
            <a:extLst>
              <a:ext uri="{FF2B5EF4-FFF2-40B4-BE49-F238E27FC236}">
                <a16:creationId xmlns:a16="http://schemas.microsoft.com/office/drawing/2014/main" id="{542F90D2-242B-6041-B269-02543923D5FB}"/>
              </a:ext>
            </a:extLst>
          </p:cNvPr>
          <p:cNvSpPr>
            <a:spLocks noGrp="1"/>
          </p:cNvSpPr>
          <p:nvPr>
            <p:ph type="body" sz="quarter" idx="11" hasCustomPrompt="1"/>
          </p:nvPr>
        </p:nvSpPr>
        <p:spPr>
          <a:xfrm>
            <a:off x="4210895" y="1563639"/>
            <a:ext cx="367347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9" name="Connecteur droit 8">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970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Diapositive de titre">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F9BE24B-E6F5-DF4B-8BB2-1321DAB9F195}"/>
              </a:ext>
            </a:extLst>
          </p:cNvPr>
          <p:cNvSpPr>
            <a:spLocks noGrp="1"/>
          </p:cNvSpPr>
          <p:nvPr>
            <p:ph type="title"/>
          </p:nvPr>
        </p:nvSpPr>
        <p:spPr>
          <a:xfrm>
            <a:off x="256076" y="411510"/>
            <a:ext cx="7196244" cy="432048"/>
          </a:xfrm>
          <a:prstGeom prst="rect">
            <a:avLst/>
          </a:prstGeom>
        </p:spPr>
        <p:txBody>
          <a:bodyPr lIns="0" tIns="0" rIns="0" bIns="0" anchor="ctr" anchorCtr="0"/>
          <a:lstStyle>
            <a:lvl1pPr algn="l">
              <a:defRPr lang="fr-FR" sz="1800" kern="1200" dirty="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dirty="0"/>
              <a:t>Modifiez le style du titre</a:t>
            </a:r>
          </a:p>
        </p:txBody>
      </p: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2715767"/>
            <a:ext cx="2700995" cy="360040"/>
          </a:xfrm>
          <a:prstGeom prst="rect">
            <a:avLst/>
          </a:prstGeom>
        </p:spPr>
        <p:txBody>
          <a:bodyPr/>
          <a:lstStyle>
            <a:lvl1pPr marL="0" indent="0">
              <a:buNone/>
              <a:defRPr lang="fr-FR" sz="900" b="1" kern="1200" dirty="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Espace réservé du texte 7">
            <a:extLst>
              <a:ext uri="{FF2B5EF4-FFF2-40B4-BE49-F238E27FC236}">
                <a16:creationId xmlns:a16="http://schemas.microsoft.com/office/drawing/2014/main" id="{55B0354A-FA0C-314A-8D5C-AC086A1F3822}"/>
              </a:ext>
            </a:extLst>
          </p:cNvPr>
          <p:cNvSpPr>
            <a:spLocks noGrp="1"/>
          </p:cNvSpPr>
          <p:nvPr>
            <p:ph type="body" sz="quarter" idx="11" hasCustomPrompt="1"/>
          </p:nvPr>
        </p:nvSpPr>
        <p:spPr>
          <a:xfrm>
            <a:off x="3221504" y="2715767"/>
            <a:ext cx="2700995" cy="360040"/>
          </a:xfrm>
          <a:prstGeom prst="rect">
            <a:avLst/>
          </a:prstGeom>
        </p:spPr>
        <p:txBody>
          <a:bodyPr/>
          <a:lstStyle>
            <a:lvl1pPr marL="0" indent="0">
              <a:buNone/>
              <a:defRPr lang="fr-FR" sz="900" b="1" kern="1200" dirty="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3" name="Espace réservé du texte 7">
            <a:extLst>
              <a:ext uri="{FF2B5EF4-FFF2-40B4-BE49-F238E27FC236}">
                <a16:creationId xmlns:a16="http://schemas.microsoft.com/office/drawing/2014/main" id="{55B0354A-FA0C-314A-8D5C-AC086A1F3822}"/>
              </a:ext>
            </a:extLst>
          </p:cNvPr>
          <p:cNvSpPr>
            <a:spLocks noGrp="1"/>
          </p:cNvSpPr>
          <p:nvPr>
            <p:ph type="body" sz="quarter" idx="12" hasCustomPrompt="1"/>
          </p:nvPr>
        </p:nvSpPr>
        <p:spPr>
          <a:xfrm>
            <a:off x="6228186" y="2715767"/>
            <a:ext cx="2700995" cy="360040"/>
          </a:xfrm>
          <a:prstGeom prst="rect">
            <a:avLst/>
          </a:prstGeom>
        </p:spPr>
        <p:txBody>
          <a:bodyPr/>
          <a:lstStyle>
            <a:lvl1pPr marL="0" indent="0">
              <a:buNone/>
              <a:defRPr lang="fr-FR" sz="900" b="1" kern="1200" dirty="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4" name="Espace réservé du texte 7">
            <a:extLst>
              <a:ext uri="{FF2B5EF4-FFF2-40B4-BE49-F238E27FC236}">
                <a16:creationId xmlns:a16="http://schemas.microsoft.com/office/drawing/2014/main" id="{55B0354A-FA0C-314A-8D5C-AC086A1F3822}"/>
              </a:ext>
            </a:extLst>
          </p:cNvPr>
          <p:cNvSpPr>
            <a:spLocks noGrp="1"/>
          </p:cNvSpPr>
          <p:nvPr>
            <p:ph type="body" sz="quarter" idx="13" hasCustomPrompt="1"/>
          </p:nvPr>
        </p:nvSpPr>
        <p:spPr>
          <a:xfrm>
            <a:off x="237108" y="3147814"/>
            <a:ext cx="2700995" cy="1152128"/>
          </a:xfrm>
          <a:prstGeom prst="rect">
            <a:avLst/>
          </a:prstGeom>
        </p:spPr>
        <p:txBody>
          <a:bodyPr/>
          <a:lstStyle>
            <a:lvl1pPr marL="0" indent="0">
              <a:buNone/>
              <a:defRPr lang="fr-FR" sz="90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7" name="Espace réservé du texte 7">
            <a:extLst>
              <a:ext uri="{FF2B5EF4-FFF2-40B4-BE49-F238E27FC236}">
                <a16:creationId xmlns:a16="http://schemas.microsoft.com/office/drawing/2014/main" id="{55B0354A-FA0C-314A-8D5C-AC086A1F3822}"/>
              </a:ext>
            </a:extLst>
          </p:cNvPr>
          <p:cNvSpPr>
            <a:spLocks noGrp="1"/>
          </p:cNvSpPr>
          <p:nvPr>
            <p:ph type="body" sz="quarter" idx="14" hasCustomPrompt="1"/>
          </p:nvPr>
        </p:nvSpPr>
        <p:spPr>
          <a:xfrm>
            <a:off x="3203850" y="3219823"/>
            <a:ext cx="2700995" cy="1152128"/>
          </a:xfrm>
          <a:prstGeom prst="rect">
            <a:avLst/>
          </a:prstGeom>
        </p:spPr>
        <p:txBody>
          <a:bodyPr/>
          <a:lstStyle>
            <a:lvl1pPr marL="0" indent="0">
              <a:buNone/>
              <a:defRPr lang="fr-FR" sz="90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8" name="Espace réservé du texte 7">
            <a:extLst>
              <a:ext uri="{FF2B5EF4-FFF2-40B4-BE49-F238E27FC236}">
                <a16:creationId xmlns:a16="http://schemas.microsoft.com/office/drawing/2014/main" id="{55B0354A-FA0C-314A-8D5C-AC086A1F3822}"/>
              </a:ext>
            </a:extLst>
          </p:cNvPr>
          <p:cNvSpPr>
            <a:spLocks noGrp="1"/>
          </p:cNvSpPr>
          <p:nvPr>
            <p:ph type="body" sz="quarter" idx="15" hasCustomPrompt="1"/>
          </p:nvPr>
        </p:nvSpPr>
        <p:spPr>
          <a:xfrm>
            <a:off x="6228186" y="3219823"/>
            <a:ext cx="2700995" cy="1152128"/>
          </a:xfrm>
          <a:prstGeom prst="rect">
            <a:avLst/>
          </a:prstGeom>
        </p:spPr>
        <p:txBody>
          <a:bodyPr/>
          <a:lstStyle>
            <a:lvl1pPr marL="0" indent="0">
              <a:buNone/>
              <a:defRPr lang="fr-FR" sz="90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9" name="Espace réservé du contenu 18"/>
          <p:cNvSpPr>
            <a:spLocks noGrp="1"/>
          </p:cNvSpPr>
          <p:nvPr>
            <p:ph sz="quarter" idx="17" hasCustomPrompt="1"/>
          </p:nvPr>
        </p:nvSpPr>
        <p:spPr>
          <a:xfrm>
            <a:off x="179512" y="195487"/>
            <a:ext cx="4320480" cy="288032"/>
          </a:xfrm>
          <a:prstGeom prst="rect">
            <a:avLst/>
          </a:prstGeom>
        </p:spPr>
        <p:txBody>
          <a:bodyPr/>
          <a:lstStyle>
            <a:lvl1pPr marL="0" indent="0">
              <a:buNone/>
              <a:defRPr sz="900" b="1">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fr-FR" dirty="0"/>
              <a:t>Modifier les styles du texte du masque</a:t>
            </a:r>
          </a:p>
        </p:txBody>
      </p:sp>
      <p:cxnSp>
        <p:nvCxnSpPr>
          <p:cNvPr id="21" name="Connecteur droit 20">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76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A0F15-CC58-3648-9D6C-15CF972F9D85}"/>
              </a:ext>
            </a:extLst>
          </p:cNvPr>
          <p:cNvSpPr>
            <a:spLocks noGrp="1"/>
          </p:cNvSpPr>
          <p:nvPr>
            <p:ph type="title"/>
          </p:nvPr>
        </p:nvSpPr>
        <p:spPr>
          <a:xfrm>
            <a:off x="4144508" y="274639"/>
            <a:ext cx="3955884" cy="993775"/>
          </a:xfrm>
          <a:prstGeom prst="rect">
            <a:avLst/>
          </a:prstGeom>
        </p:spPr>
        <p:txBody>
          <a:bodyPr lIns="0" tIns="0" rIns="0" bIns="0" anchor="ctr" anchorCtr="0"/>
          <a:lstStyle>
            <a:lvl1pPr algn="l">
              <a:defRPr sz="2100" b="1" i="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dirty="0"/>
              <a:t>Modifiez le style du titre</a:t>
            </a:r>
          </a:p>
        </p:txBody>
      </p:sp>
      <p:sp>
        <p:nvSpPr>
          <p:cNvPr id="8" name="Espace réservé du texte 7">
            <a:extLst>
              <a:ext uri="{FF2B5EF4-FFF2-40B4-BE49-F238E27FC236}">
                <a16:creationId xmlns:a16="http://schemas.microsoft.com/office/drawing/2014/main" id="{7BD7B5A1-8B47-F548-BC08-0FD01C309E31}"/>
              </a:ext>
            </a:extLst>
          </p:cNvPr>
          <p:cNvSpPr>
            <a:spLocks noGrp="1"/>
          </p:cNvSpPr>
          <p:nvPr>
            <p:ph type="body" sz="quarter" idx="10" hasCustomPrompt="1"/>
          </p:nvPr>
        </p:nvSpPr>
        <p:spPr>
          <a:xfrm>
            <a:off x="4144510" y="1563639"/>
            <a:ext cx="367347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6">
            <a:extLst>
              <a:ext uri="{FF2B5EF4-FFF2-40B4-BE49-F238E27FC236}">
                <a16:creationId xmlns:a16="http://schemas.microsoft.com/office/drawing/2014/main" id="{268304E2-E013-5C4C-AA05-DE781963178C}"/>
              </a:ext>
            </a:extLst>
          </p:cNvPr>
          <p:cNvSpPr/>
          <p:nvPr/>
        </p:nvSpPr>
        <p:spPr>
          <a:xfrm>
            <a:off x="0" y="0"/>
            <a:ext cx="3851920" cy="5143500"/>
          </a:xfrm>
          <a:prstGeom prst="rect">
            <a:avLst/>
          </a:prstGeom>
          <a:solidFill>
            <a:srgbClr val="23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space réservé du graphique 10">
            <a:extLst>
              <a:ext uri="{FF2B5EF4-FFF2-40B4-BE49-F238E27FC236}">
                <a16:creationId xmlns:a16="http://schemas.microsoft.com/office/drawing/2014/main" id="{3D440869-3126-3642-B5DD-F7C78FBC625A}"/>
              </a:ext>
            </a:extLst>
          </p:cNvPr>
          <p:cNvSpPr>
            <a:spLocks noGrp="1"/>
          </p:cNvSpPr>
          <p:nvPr>
            <p:ph type="chart" sz="quarter" idx="11"/>
          </p:nvPr>
        </p:nvSpPr>
        <p:spPr>
          <a:xfrm>
            <a:off x="323851" y="274639"/>
            <a:ext cx="3168030" cy="4384675"/>
          </a:xfrm>
          <a:prstGeom prst="rect">
            <a:avLst/>
          </a:prstGeom>
        </p:spPr>
        <p:txBody>
          <a:bodyPr/>
          <a:lstStyle/>
          <a:p>
            <a:r>
              <a:rPr lang="fr-FR"/>
              <a:t>Cliquez sur l'icône pour ajouter un graphique</a:t>
            </a:r>
          </a:p>
        </p:txBody>
      </p:sp>
      <p:sp>
        <p:nvSpPr>
          <p:cNvPr id="9" name="ZoneTexte 8">
            <a:extLst>
              <a:ext uri="{FF2B5EF4-FFF2-40B4-BE49-F238E27FC236}">
                <a16:creationId xmlns:a16="http://schemas.microsoft.com/office/drawing/2014/main" id="{F9051E34-A167-6B47-A2CE-FF308A175669}"/>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0" name="Rectangle 9">
            <a:extLst>
              <a:ext uri="{FF2B5EF4-FFF2-40B4-BE49-F238E27FC236}">
                <a16:creationId xmlns:a16="http://schemas.microsoft.com/office/drawing/2014/main" id="{C7F1DF01-B853-2A4E-AE75-C32FDC06FEC1}"/>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Rectangle 11">
            <a:extLst>
              <a:ext uri="{FF2B5EF4-FFF2-40B4-BE49-F238E27FC236}">
                <a16:creationId xmlns:a16="http://schemas.microsoft.com/office/drawing/2014/main" id="{268304E2-E013-5C4C-AA05-DE781963178C}"/>
              </a:ext>
            </a:extLst>
          </p:cNvPr>
          <p:cNvSpPr/>
          <p:nvPr userDrawn="1"/>
        </p:nvSpPr>
        <p:spPr>
          <a:xfrm>
            <a:off x="0" y="0"/>
            <a:ext cx="3851920" cy="5143500"/>
          </a:xfrm>
          <a:prstGeom prst="rect">
            <a:avLst/>
          </a:prstGeom>
          <a:solidFill>
            <a:srgbClr val="23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C7F1DF01-B853-2A4E-AE75-C32FDC06FEC1}"/>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9427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30612" y="205979"/>
            <a:ext cx="8229600" cy="857250"/>
          </a:xfrm>
          <a:prstGeom prst="rect">
            <a:avLst/>
          </a:prstGeom>
        </p:spPr>
        <p:txBody>
          <a:bodyPr lIns="0" tIns="0" rIns="0" bIns="0" anchor="ctr" anchorCtr="0"/>
          <a:lstStyle>
            <a:lvl1pPr algn="l">
              <a:defRPr lang="fr-FR" sz="3300" b="0" i="0" kern="1200" dirty="0">
                <a:solidFill>
                  <a:srgbClr val="0ACC82"/>
                </a:solidFill>
                <a:latin typeface="Roboto Light" panose="02000000000000000000" pitchFamily="2" charset="0"/>
                <a:ea typeface="Roboto Light" panose="02000000000000000000" pitchFamily="2" charset="0"/>
                <a:cs typeface="+mj-cs"/>
              </a:defRPr>
            </a:lvl1pPr>
          </a:lstStyle>
          <a:p>
            <a:r>
              <a:rPr lang="fr-FR"/>
              <a:t>Modifiez le style du titre</a:t>
            </a:r>
          </a:p>
        </p:txBody>
      </p:sp>
      <p:cxnSp>
        <p:nvCxnSpPr>
          <p:cNvPr id="6" name="Connecteur droit 5">
            <a:extLst>
              <a:ext uri="{FF2B5EF4-FFF2-40B4-BE49-F238E27FC236}">
                <a16:creationId xmlns:a16="http://schemas.microsoft.com/office/drawing/2014/main" id="{084B4BA4-F146-1F46-9220-2A7E036602AB}"/>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E5534DF7-D0E0-4046-BC32-B972D480828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9" name="Rectangle 8">
            <a:extLst>
              <a:ext uri="{FF2B5EF4-FFF2-40B4-BE49-F238E27FC236}">
                <a16:creationId xmlns:a16="http://schemas.microsoft.com/office/drawing/2014/main" id="{5E3C2EF7-0592-2743-A419-A049AB243868}"/>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space réservé du texte 7">
            <a:extLst>
              <a:ext uri="{FF2B5EF4-FFF2-40B4-BE49-F238E27FC236}">
                <a16:creationId xmlns:a16="http://schemas.microsoft.com/office/drawing/2014/main" id="{7BD7B5A1-8B47-F548-BC08-0FD01C309E31}"/>
              </a:ext>
            </a:extLst>
          </p:cNvPr>
          <p:cNvSpPr>
            <a:spLocks noGrp="1"/>
          </p:cNvSpPr>
          <p:nvPr>
            <p:ph type="body" sz="quarter" idx="10"/>
          </p:nvPr>
        </p:nvSpPr>
        <p:spPr>
          <a:xfrm>
            <a:off x="323528" y="1203599"/>
            <a:ext cx="4752528" cy="2736304"/>
          </a:xfrm>
          <a:prstGeom prst="rect">
            <a:avLst/>
          </a:prstGeom>
        </p:spPr>
        <p:txBody>
          <a:bodyPr/>
          <a:lstStyle>
            <a:lvl1pPr marL="0" indent="0">
              <a:buNone/>
              <a:defRPr lang="fr-FR" sz="1500" kern="1200" dirty="0">
                <a:solidFill>
                  <a:schemeClr val="tx1"/>
                </a:solidFill>
                <a:latin typeface="Roboto" panose="02000000000000000000" pitchFamily="2" charset="0"/>
                <a:ea typeface="Roboto" panose="02000000000000000000" pitchFamily="2" charset="0"/>
                <a:cs typeface="+mn-cs"/>
              </a:defRPr>
            </a:lvl1pPr>
            <a:lvl2pPr marL="342900" indent="0">
              <a:buNone/>
              <a:defRPr sz="1350">
                <a:latin typeface="Roboto" panose="02000000000000000000" pitchFamily="2" charset="0"/>
                <a:ea typeface="Roboto" panose="02000000000000000000" pitchFamily="2" charset="0"/>
              </a:defRPr>
            </a:lvl2pPr>
            <a:lvl3pPr marL="685800" indent="0">
              <a:buNone/>
              <a:defRPr sz="1200">
                <a:latin typeface="Roboto" panose="02000000000000000000" pitchFamily="2" charset="0"/>
                <a:ea typeface="Roboto" panose="02000000000000000000" pitchFamily="2" charset="0"/>
              </a:defRPr>
            </a:lvl3pPr>
            <a:lvl4pPr marL="1028700" indent="0">
              <a:buNone/>
              <a:defRPr sz="1050">
                <a:latin typeface="Roboto" panose="02000000000000000000" pitchFamily="2" charset="0"/>
                <a:ea typeface="Roboto" panose="02000000000000000000" pitchFamily="2" charset="0"/>
              </a:defRPr>
            </a:lvl4pPr>
            <a:lvl5pPr marL="1371600" indent="0">
              <a:buNone/>
              <a:defRPr sz="1050">
                <a:latin typeface="Roboto" panose="02000000000000000000" pitchFamily="2" charset="0"/>
                <a:ea typeface="Roboto" panose="02000000000000000000" pitchFamily="2"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2" name="Connecteur droit 11">
            <a:extLst>
              <a:ext uri="{FF2B5EF4-FFF2-40B4-BE49-F238E27FC236}">
                <a16:creationId xmlns:a16="http://schemas.microsoft.com/office/drawing/2014/main" id="{084B4BA4-F146-1F46-9220-2A7E036602AB}"/>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E3C2EF7-0592-2743-A419-A049AB243868}"/>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27222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Espace réservé du numéro de diapositive 7"/>
          <p:cNvSpPr txBox="1">
            <a:spLocks/>
          </p:cNvSpPr>
          <p:nvPr/>
        </p:nvSpPr>
        <p:spPr>
          <a:xfrm>
            <a:off x="0" y="5039750"/>
            <a:ext cx="1763688" cy="113231"/>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75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779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0xund6skyj0" TargetMode="External"/><Relationship Id="rId3" Type="http://schemas.openxmlformats.org/officeDocument/2006/relationships/slideLayout" Target="../slideLayouts/slideLayout4.xml"/><Relationship Id="rId7" Type="http://schemas.openxmlformats.org/officeDocument/2006/relationships/hyperlink" Target="https://www.youtube.com/watch?v=zH_yBAVQzqM" TargetMode="External"/><Relationship Id="rId2" Type="http://schemas.openxmlformats.org/officeDocument/2006/relationships/video" Target="https://www.youtube.com/embed/0xund6skyj0?feature=oembed" TargetMode="External"/><Relationship Id="rId1" Type="http://schemas.openxmlformats.org/officeDocument/2006/relationships/video" Target="https://www.youtube.com/embed/zH_yBAVQzqM?feature=oembed" TargetMode="External"/><Relationship Id="rId6" Type="http://schemas.openxmlformats.org/officeDocument/2006/relationships/hyperlink" Target="http://www.youtube.com/c/francechimie" TargetMode="External"/><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3n6rfiWiCI" TargetMode="External"/><Relationship Id="rId7" Type="http://schemas.openxmlformats.org/officeDocument/2006/relationships/image" Target="../media/image45.jpeg"/><Relationship Id="rId2" Type="http://schemas.openxmlformats.org/officeDocument/2006/relationships/hyperlink" Target="https://www.youtube.com/watch?v=3qJz02mV5Vg" TargetMode="Externa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s://www.youtube.com/watch?v=7nn9uP2YW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youtube.com/watch?v=hPgqtFuX554" TargetMode="External"/><Relationship Id="rId7" Type="http://schemas.openxmlformats.org/officeDocument/2006/relationships/image" Target="../media/image47.png"/><Relationship Id="rId2" Type="http://schemas.openxmlformats.org/officeDocument/2006/relationships/hyperlink" Target="http://www.youtube.com/watch?v=x2gk1FMttIc" TargetMode="Externa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hyperlink" Target="https://www.youtube.com/watch?v=PvbUgYkbrYQ" TargetMode="External"/><Relationship Id="rId4" Type="http://schemas.openxmlformats.org/officeDocument/2006/relationships/hyperlink" Target="https://www.youtube.com/watch?v=bNJxdDUtcbE" TargetMode="Externa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T_stL55BFg" TargetMode="External"/><Relationship Id="rId1" Type="http://schemas.openxmlformats.org/officeDocument/2006/relationships/slideLayout" Target="../slideLayouts/slideLayout4.xml"/><Relationship Id="rId5" Type="http://schemas.openxmlformats.org/officeDocument/2006/relationships/hyperlink" Target="https://www.chimie-grandest.fr/actions/emploi-et-formation/faq/" TargetMode="External"/><Relationship Id="rId4" Type="http://schemas.openxmlformats.org/officeDocument/2006/relationships/hyperlink" Target="https://www.youtube.com/hashtag/liveorientest" TargetMode="External"/></Relationships>
</file>

<file path=ppt/slides/_rels/slide14.xml.rels><?xml version="1.0" encoding="UTF-8" standalone="yes"?>
<Relationships xmlns="http://schemas.openxmlformats.org/package/2006/relationships"><Relationship Id="rId13" Type="http://schemas.openxmlformats.org/officeDocument/2006/relationships/hyperlink" Target="https://youtu.be/mLu4CeBWe44" TargetMode="External"/><Relationship Id="rId18" Type="http://schemas.openxmlformats.org/officeDocument/2006/relationships/hyperlink" Target="https://www.youtube.com/watch?v=3phBEm3IpCk" TargetMode="External"/><Relationship Id="rId26" Type="http://schemas.openxmlformats.org/officeDocument/2006/relationships/image" Target="../media/image52.jpeg"/><Relationship Id="rId3" Type="http://schemas.openxmlformats.org/officeDocument/2006/relationships/hyperlink" Target="https://www.youtube.com/watch?v=yQBNY51ABpQ" TargetMode="External"/><Relationship Id="rId21" Type="http://schemas.openxmlformats.org/officeDocument/2006/relationships/hyperlink" Target="https://www.youtube.com/watch?v=L8hqHSOVQsU" TargetMode="External"/><Relationship Id="rId7" Type="http://schemas.openxmlformats.org/officeDocument/2006/relationships/hyperlink" Target="https://www.youtube.com/watch?v=o1PjZUfZI_U" TargetMode="External"/><Relationship Id="rId12" Type="http://schemas.openxmlformats.org/officeDocument/2006/relationships/hyperlink" Target="https://youtu.be/3cmvQH01QUQ" TargetMode="External"/><Relationship Id="rId17" Type="http://schemas.openxmlformats.org/officeDocument/2006/relationships/hyperlink" Target="https://www.youtube.com/watch?v=6DSrsKWKdIM" TargetMode="External"/><Relationship Id="rId25" Type="http://schemas.openxmlformats.org/officeDocument/2006/relationships/image" Target="../media/image51.png"/><Relationship Id="rId33" Type="http://schemas.openxmlformats.org/officeDocument/2006/relationships/image" Target="../media/image42.png"/><Relationship Id="rId2" Type="http://schemas.openxmlformats.org/officeDocument/2006/relationships/hyperlink" Target="https://www.youtube.com/watch?v=5RHCsBNQGqU" TargetMode="External"/><Relationship Id="rId16" Type="http://schemas.openxmlformats.org/officeDocument/2006/relationships/hyperlink" Target="https://www.youtube.com/watch?v=8N506Mi3rgw" TargetMode="External"/><Relationship Id="rId20" Type="http://schemas.openxmlformats.org/officeDocument/2006/relationships/hyperlink" Target="https://www.youtube.com/watch?v=EkMiOAJ7dag" TargetMode="External"/><Relationship Id="rId29"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hyperlink" Target="https://www.youtube.com/watch?v=689h3j_di9U" TargetMode="External"/><Relationship Id="rId11" Type="http://schemas.openxmlformats.org/officeDocument/2006/relationships/hyperlink" Target="https://www.youtube.com/watch?v=SZt1ypiy92w" TargetMode="External"/><Relationship Id="rId24" Type="http://schemas.openxmlformats.org/officeDocument/2006/relationships/hyperlink" Target="https://www.youtube.com/user/lesmetiersdelachimie/videos" TargetMode="External"/><Relationship Id="rId32" Type="http://schemas.openxmlformats.org/officeDocument/2006/relationships/image" Target="../media/image58.png"/><Relationship Id="rId5" Type="http://schemas.openxmlformats.org/officeDocument/2006/relationships/hyperlink" Target="https://www.youtube.com/watch?v=b8VjV_dScKE" TargetMode="External"/><Relationship Id="rId15" Type="http://schemas.openxmlformats.org/officeDocument/2006/relationships/hyperlink" Target="https://www.facebook.com/Gracealachimie/videos/1219553341550880" TargetMode="External"/><Relationship Id="rId23" Type="http://schemas.openxmlformats.org/officeDocument/2006/relationships/hyperlink" Target="https://www.youtube.com/watch?v=_ZjtI00JiBQ" TargetMode="External"/><Relationship Id="rId28" Type="http://schemas.openxmlformats.org/officeDocument/2006/relationships/image" Target="../media/image54.png"/><Relationship Id="rId10" Type="http://schemas.openxmlformats.org/officeDocument/2006/relationships/hyperlink" Target="https://www.youtube.com/watch?v=u08cUSIsqbs" TargetMode="External"/><Relationship Id="rId19" Type="http://schemas.openxmlformats.org/officeDocument/2006/relationships/hyperlink" Target="https://www.youtube.com/watch?v=K0KcDw0jPCM" TargetMode="External"/><Relationship Id="rId31" Type="http://schemas.openxmlformats.org/officeDocument/2006/relationships/image" Target="../media/image57.png"/><Relationship Id="rId4" Type="http://schemas.openxmlformats.org/officeDocument/2006/relationships/hyperlink" Target="https://www.youtube.com/watch?v=BBjWe01kcWQ" TargetMode="External"/><Relationship Id="rId9" Type="http://schemas.openxmlformats.org/officeDocument/2006/relationships/hyperlink" Target="https://www.youtube.com/watch?v=eC0SabcAtPM" TargetMode="External"/><Relationship Id="rId14" Type="http://schemas.openxmlformats.org/officeDocument/2006/relationships/hyperlink" Target="https://youtu.be/F8C0evfEDJ0" TargetMode="External"/><Relationship Id="rId22" Type="http://schemas.openxmlformats.org/officeDocument/2006/relationships/hyperlink" Target="https://www.youtube.com/watch?v=3ZoTOb-FOpQ" TargetMode="External"/><Relationship Id="rId27" Type="http://schemas.openxmlformats.org/officeDocument/2006/relationships/image" Target="../media/image53.png"/><Relationship Id="rId30" Type="http://schemas.openxmlformats.org/officeDocument/2006/relationships/image" Target="../media/image56.png"/><Relationship Id="rId8" Type="http://schemas.openxmlformats.org/officeDocument/2006/relationships/hyperlink" Target="https://www.youtube.com/watch?v=bsDPJyVea3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tQtdMkBsxW0" TargetMode="External"/><Relationship Id="rId1" Type="http://schemas.openxmlformats.org/officeDocument/2006/relationships/slideLayout" Target="../slideLayouts/slideLayout4.xml"/><Relationship Id="rId4" Type="http://schemas.openxmlformats.org/officeDocument/2006/relationships/hyperlink" Target="https://youtu.be/tQtdMkBsxW0"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LKqamepvgg0" TargetMode="External"/><Relationship Id="rId3" Type="http://schemas.openxmlformats.org/officeDocument/2006/relationships/video" Target="https://www.youtube.com/embed/mfgG-szdo2U?feature=oembed" TargetMode="External"/><Relationship Id="rId7" Type="http://schemas.openxmlformats.org/officeDocument/2006/relationships/hyperlink" Target="https://www.youtube.com/watch?v=iw_Ylxzv4_A" TargetMode="External"/><Relationship Id="rId12" Type="http://schemas.openxmlformats.org/officeDocument/2006/relationships/hyperlink" Target="https://www.youtube.com/watch?v=mfgG-szdo2U" TargetMode="External"/><Relationship Id="rId2" Type="http://schemas.openxmlformats.org/officeDocument/2006/relationships/video" Target="https://www.youtube.com/embed/iw_Ylxzv4_A?feature=oembed" TargetMode="External"/><Relationship Id="rId1" Type="http://schemas.openxmlformats.org/officeDocument/2006/relationships/video" Target="https://www.youtube.com/embed/LKqamepvgg0?feature=oembed" TargetMode="External"/><Relationship Id="rId6" Type="http://schemas.openxmlformats.org/officeDocument/2006/relationships/image" Target="../media/image61.jpeg"/><Relationship Id="rId11" Type="http://schemas.openxmlformats.org/officeDocument/2006/relationships/image" Target="../media/image64.jpeg"/><Relationship Id="rId5" Type="http://schemas.openxmlformats.org/officeDocument/2006/relationships/image" Target="../media/image60.jpeg"/><Relationship Id="rId10" Type="http://schemas.openxmlformats.org/officeDocument/2006/relationships/image" Target="../media/image63.png"/><Relationship Id="rId4" Type="http://schemas.openxmlformats.org/officeDocument/2006/relationships/slideLayout" Target="../slideLayouts/slideLayout4.xml"/><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8G3J8byDATE" TargetMode="External"/><Relationship Id="rId13" Type="http://schemas.openxmlformats.org/officeDocument/2006/relationships/image" Target="../media/image65.png"/><Relationship Id="rId18" Type="http://schemas.openxmlformats.org/officeDocument/2006/relationships/image" Target="../media/image68.png"/><Relationship Id="rId3" Type="http://schemas.openxmlformats.org/officeDocument/2006/relationships/hyperlink" Target="https://youtu.be/dZaT5J0fDVQ" TargetMode="External"/><Relationship Id="rId7" Type="http://schemas.openxmlformats.org/officeDocument/2006/relationships/hyperlink" Target="https://youtu.be/QWKkOdAR1zo" TargetMode="External"/><Relationship Id="rId12" Type="http://schemas.openxmlformats.org/officeDocument/2006/relationships/hyperlink" Target="https://youtu.be/20cqR-iAnTY" TargetMode="External"/><Relationship Id="rId17" Type="http://schemas.openxmlformats.org/officeDocument/2006/relationships/image" Target="../media/image67.png"/><Relationship Id="rId2" Type="http://schemas.openxmlformats.org/officeDocument/2006/relationships/hyperlink" Target="https://youtu.be/eH54nEjWgM8" TargetMode="External"/><Relationship Id="rId16"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hyperlink" Target="https://youtu.be/lE_owxsrUYg" TargetMode="External"/><Relationship Id="rId11" Type="http://schemas.openxmlformats.org/officeDocument/2006/relationships/hyperlink" Target="https://youtu.be/OfbBPMtMoiY" TargetMode="External"/><Relationship Id="rId5" Type="http://schemas.openxmlformats.org/officeDocument/2006/relationships/hyperlink" Target="https://youtu.be/CRlsTF2c88k" TargetMode="External"/><Relationship Id="rId15" Type="http://schemas.openxmlformats.org/officeDocument/2006/relationships/hyperlink" Target="https://youtu.be/7Uy7tfceXkQ" TargetMode="External"/><Relationship Id="rId10" Type="http://schemas.openxmlformats.org/officeDocument/2006/relationships/hyperlink" Target="https://youtu.be/-HLQvUGvp2Y" TargetMode="External"/><Relationship Id="rId4" Type="http://schemas.openxmlformats.org/officeDocument/2006/relationships/hyperlink" Target="https://youtu.be/5cEUV3-qOk8" TargetMode="External"/><Relationship Id="rId9" Type="http://schemas.openxmlformats.org/officeDocument/2006/relationships/hyperlink" Target="https://youtu.be/j29xKqCBInk" TargetMode="External"/><Relationship Id="rId14" Type="http://schemas.openxmlformats.org/officeDocument/2006/relationships/hyperlink" Target="https://www.lesmetiersdelachimie.com/le-prix-pierre-potier-des-lyceen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71.jpeg"/><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image" Target="../media/image22.png"/><Relationship Id="rId16"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6.png"/><Relationship Id="rId5" Type="http://schemas.openxmlformats.org/officeDocument/2006/relationships/image" Target="../media/image69.pn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www.lesmetiersdelachimie.com/" TargetMode="External"/><Relationship Id="rId2" Type="http://schemas.openxmlformats.org/officeDocument/2006/relationships/hyperlink" Target="https://orientation.lesmetiersdelachimie.com/"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hyperlink" Target="http://www.lelementarium.fr/" TargetMode="External"/><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hyperlink" Target="http://www.lesmetiersdelachimie.com/" TargetMode="Externa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hyperlink" Target="http://picardie-champagne-ardenne.uic.fr/" TargetMode="External"/><Relationship Id="rId11" Type="http://schemas.openxmlformats.org/officeDocument/2006/relationships/image" Target="../media/image78.png"/><Relationship Id="rId5" Type="http://schemas.openxmlformats.org/officeDocument/2006/relationships/hyperlink" Target="https://chimie.work/" TargetMode="External"/><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hyperlink" Target="http://www.olymiades-chimie.fr/"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www.onisep.fr/" TargetMode="External"/><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hyperlink" Target="http://jetravailledanslachimie.fr/" TargetMode="External"/><Relationship Id="rId1" Type="http://schemas.openxmlformats.org/officeDocument/2006/relationships/slideLayout" Target="../slideLayouts/slideLayout2.xml"/><Relationship Id="rId6" Type="http://schemas.openxmlformats.org/officeDocument/2006/relationships/hyperlink" Target="http://www.20ecolesdechimie.com/" TargetMode="External"/><Relationship Id="rId11" Type="http://schemas.openxmlformats.org/officeDocument/2006/relationships/image" Target="../media/image89.png"/><Relationship Id="rId5" Type="http://schemas.openxmlformats.org/officeDocument/2006/relationships/hyperlink" Target="http://www.mediachimie.org/" TargetMode="External"/><Relationship Id="rId10" Type="http://schemas.openxmlformats.org/officeDocument/2006/relationships/image" Target="../media/image88.png"/><Relationship Id="rId4" Type="http://schemas.openxmlformats.org/officeDocument/2006/relationships/hyperlink" Target="https://www.mediachimie.org/espace-metiers" TargetMode="External"/><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hyperlink" Target="http://www.instagram.com/gracealachimie" TargetMode="External"/><Relationship Id="rId13" Type="http://schemas.openxmlformats.org/officeDocument/2006/relationships/image" Target="../media/image98.png"/><Relationship Id="rId3" Type="http://schemas.openxmlformats.org/officeDocument/2006/relationships/hyperlink" Target="http://www.youtube.com/channel/UCE-_fzlJu_B9QWzNeOk9xxg" TargetMode="External"/><Relationship Id="rId7" Type="http://schemas.openxmlformats.org/officeDocument/2006/relationships/image" Target="../media/image93.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image" Target="../media/image91.png"/><Relationship Id="rId1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hyperlink" Target="http://www.facebook.com/Gracealachimie" TargetMode="External"/><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hyperlink" Target="https://twitter.com/francechimiepca" TargetMode="External"/><Relationship Id="rId9" Type="http://schemas.openxmlformats.org/officeDocument/2006/relationships/image" Target="../media/image94.png"/><Relationship Id="rId1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05.png"/><Relationship Id="rId2" Type="http://schemas.openxmlformats.org/officeDocument/2006/relationships/image" Target="../media/image22.png"/><Relationship Id="rId16" Type="http://schemas.openxmlformats.org/officeDocument/2006/relationships/hyperlink" Target="https://picardie-champagne-ardenne.uic.fr/content/download/3504393/41537517/file/AFFICHE_QUOTIDIEN.pdf"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3.png"/><Relationship Id="rId15" Type="http://schemas.openxmlformats.org/officeDocument/2006/relationships/image" Target="../media/image104.png"/><Relationship Id="rId10"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6.png"/><Relationship Id="rId14" Type="http://schemas.openxmlformats.org/officeDocument/2006/relationships/hyperlink" Target="https://picardie-champagne-ardenne.uic.fr/content/download/3504392/41537511/file/AFFICHE_ALTERNANCE.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himie-grandest.fr/formations/" TargetMode="External"/><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lelementarium.fr/wp-content/uploads/2018/10/elementarium-affiche-A1-web.pdf" TargetMode="External"/><Relationship Id="rId1" Type="http://schemas.openxmlformats.org/officeDocument/2006/relationships/slideLayout" Target="../slideLayouts/slideLayout4.xml"/><Relationship Id="rId4" Type="http://schemas.openxmlformats.org/officeDocument/2006/relationships/hyperlink" Target="mailto:fcroizet@chimie-pca.fr"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image" Target="../media/image110.png"/><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hyperlink" Target="https://www.onisep.fr/Decouvrir-les-metiers/Des-metiers-qui-recrutent/La-collection-Zoom-sur-les-metiers/Les-metiers-de-l-industrie-de-la-chimie" TargetMode="External"/><Relationship Id="rId4" Type="http://schemas.openxmlformats.org/officeDocument/2006/relationships/hyperlink" Target="mailto:salonzi@chimie-grandest.fr"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salonzi@chimie-grandest.fr" TargetMode="External"/><Relationship Id="rId3" Type="http://schemas.openxmlformats.org/officeDocument/2006/relationships/image" Target="../media/image111.png"/><Relationship Id="rId7" Type="http://schemas.openxmlformats.org/officeDocument/2006/relationships/hyperlink" Target="https://librairie.onisep.fr/Collections/Grand-public/Parcours/Les-metiers-de-la-chimie" TargetMode="External"/><Relationship Id="rId2" Type="http://schemas.openxmlformats.org/officeDocument/2006/relationships/image" Target="../media/image115.png"/><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2.png"/><Relationship Id="rId4" Type="http://schemas.openxmlformats.org/officeDocument/2006/relationships/hyperlink" Target="https://www.monorientationenligne.fr/qr/index.php"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22.pn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18.jpeg"/><Relationship Id="rId11" Type="http://schemas.openxmlformats.org/officeDocument/2006/relationships/image" Target="../media/image7.png"/><Relationship Id="rId5" Type="http://schemas.openxmlformats.org/officeDocument/2006/relationships/image" Target="../media/image117.png"/><Relationship Id="rId15" Type="http://schemas.openxmlformats.org/officeDocument/2006/relationships/image" Target="../media/image119.pn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5.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hyperlink" Target="mailto:salonzi@chimie-grandest.fr" TargetMode="External"/><Relationship Id="rId3" Type="http://schemas.openxmlformats.org/officeDocument/2006/relationships/image" Target="../media/image128.png"/><Relationship Id="rId7" Type="http://schemas.openxmlformats.org/officeDocument/2006/relationships/hyperlink" Target="mailto:fcroizet@chimie-grandest.fr" TargetMode="External"/><Relationship Id="rId12" Type="http://schemas.openxmlformats.org/officeDocument/2006/relationships/image" Target="../media/image84.pn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jpeg"/><Relationship Id="rId11" Type="http://schemas.openxmlformats.org/officeDocument/2006/relationships/image" Target="../media/image28.png"/><Relationship Id="rId5" Type="http://schemas.openxmlformats.org/officeDocument/2006/relationships/image" Target="../media/image130.emf"/><Relationship Id="rId10" Type="http://schemas.openxmlformats.org/officeDocument/2006/relationships/image" Target="../media/image27.jpeg"/><Relationship Id="rId4" Type="http://schemas.openxmlformats.org/officeDocument/2006/relationships/image" Target="../media/image129.png"/><Relationship Id="rId9" Type="http://schemas.openxmlformats.org/officeDocument/2006/relationships/image" Target="../media/image13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jpe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24.png"/><Relationship Id="rId9" Type="http://schemas.openxmlformats.org/officeDocument/2006/relationships/image" Target="../media/image7.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hyperlink" Target="https://www.francechimie.fr/prix-pierre-potier" TargetMode="External"/><Relationship Id="rId2" Type="http://schemas.openxmlformats.org/officeDocument/2006/relationships/hyperlink" Target="mailto:fcroizet@chimie-grandest.fr" TargetMode="Externa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hyperlink" Target="mailto:salonzi@chimie-grandest.fr" TargetMode="External"/><Relationship Id="rId2" Type="http://schemas.openxmlformats.org/officeDocument/2006/relationships/hyperlink" Target="mailto:fcroizet@chimie-grandest.fr" TargetMode="Externa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fcroizet@chimie-grandest.fr"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lesmetiersdelachimie.com/exposition/objectif-mars/mission-objectif-mars-le-serious-game/" TargetMode="External"/><Relationship Id="rId2" Type="http://schemas.openxmlformats.org/officeDocument/2006/relationships/slideLayout" Target="../slideLayouts/slideLayout2.xml"/><Relationship Id="rId1" Type="http://schemas.openxmlformats.org/officeDocument/2006/relationships/video" Target="https://www.youtube.com/embed/vc56u9nXEKc?feature=oembed" TargetMode="External"/><Relationship Id="rId6" Type="http://schemas.openxmlformats.org/officeDocument/2006/relationships/hyperlink" Target="mailto:fcroizet@francechimie-pca.fr"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39.png"/><Relationship Id="rId12" Type="http://schemas.openxmlformats.org/officeDocument/2006/relationships/image" Target="../media/image7.png"/><Relationship Id="rId2" Type="http://schemas.openxmlformats.org/officeDocument/2006/relationships/image" Target="../media/image22.pn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6.png"/><Relationship Id="rId5" Type="http://schemas.openxmlformats.org/officeDocument/2006/relationships/image" Target="../media/image38.pn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7.jpeg"/><Relationship Id="rId9" Type="http://schemas.openxmlformats.org/officeDocument/2006/relationships/image" Target="../media/image4.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7601B-A256-4F7C-B5A2-44EC329CD3B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Espace réservé du texte 6"/>
          <p:cNvSpPr>
            <a:spLocks noGrp="1"/>
          </p:cNvSpPr>
          <p:nvPr>
            <p:ph type="body" sz="quarter" idx="10"/>
          </p:nvPr>
        </p:nvSpPr>
        <p:spPr>
          <a:xfrm>
            <a:off x="628650" y="2306665"/>
            <a:ext cx="6388100" cy="1735112"/>
          </a:xfrm>
        </p:spPr>
        <p:txBody>
          <a:bodyPr lIns="0" tIns="0" rIns="0" bIns="0" anchor="t"/>
          <a:lstStyle/>
          <a:p>
            <a:r>
              <a:rPr lang="en-US" sz="1600" b="1" cap="all" dirty="0">
                <a:latin typeface="Calibri"/>
                <a:cs typeface="Calibri"/>
              </a:rPr>
              <a:t>POUR S'ORIENTER </a:t>
            </a:r>
            <a:r>
              <a:rPr lang="en-US" sz="1600" cap="all" dirty="0">
                <a:latin typeface="Calibri"/>
                <a:cs typeface="Calibri"/>
              </a:rPr>
              <a:t>-</a:t>
            </a:r>
            <a:r>
              <a:rPr lang="en-US" sz="1600" b="1" cap="all" dirty="0">
                <a:latin typeface="Calibri"/>
                <a:cs typeface="Calibri"/>
              </a:rPr>
              <a:t> se former - TRAVAILLER </a:t>
            </a:r>
            <a:r>
              <a:rPr lang="fr-FR" sz="1600" b="1" dirty="0">
                <a:latin typeface="Calibri"/>
                <a:cs typeface="Calibri"/>
              </a:rPr>
              <a:t>DANS LA CHIMIE</a:t>
            </a:r>
          </a:p>
          <a:p>
            <a:r>
              <a:rPr lang="fr-FR" dirty="0">
                <a:latin typeface="Calibri"/>
                <a:cs typeface="Calibri"/>
              </a:rPr>
              <a:t>A DISPOSITION DES ENSEIGNANTS ET PRESCRIPTEURS D’ORIENTATION</a:t>
            </a:r>
          </a:p>
          <a:p>
            <a:endParaRPr lang="fr-FR" b="0" dirty="0">
              <a:latin typeface="Calibri"/>
              <a:cs typeface="Calibri"/>
            </a:endParaRPr>
          </a:p>
          <a:p>
            <a:endParaRPr lang="fr-FR" b="0" dirty="0">
              <a:latin typeface="Calibri"/>
              <a:cs typeface="Calibri"/>
            </a:endParaRPr>
          </a:p>
          <a:p>
            <a:r>
              <a:rPr lang="fr-FR" b="0" dirty="0">
                <a:latin typeface="Calibri"/>
                <a:cs typeface="Calibri"/>
              </a:rPr>
              <a:t>Proposé par France Chimie Grand Est - Edition 2022</a:t>
            </a:r>
            <a:endParaRPr lang="fr-FR" dirty="0">
              <a:latin typeface="Calibri"/>
              <a:cs typeface="Calibri"/>
            </a:endParaRPr>
          </a:p>
          <a:p>
            <a:endParaRPr lang="fr-FR" b="0" dirty="0">
              <a:latin typeface="Calibri"/>
              <a:cs typeface="Calibri"/>
            </a:endParaRPr>
          </a:p>
          <a:p>
            <a:endParaRPr lang="fr-FR" dirty="0">
              <a:latin typeface="Calibri"/>
              <a:cs typeface="Calibri"/>
            </a:endParaRPr>
          </a:p>
        </p:txBody>
      </p:sp>
      <p:pic>
        <p:nvPicPr>
          <p:cNvPr id="15" name="Picture 2">
            <a:extLst>
              <a:ext uri="{FF2B5EF4-FFF2-40B4-BE49-F238E27FC236}">
                <a16:creationId xmlns:a16="http://schemas.microsoft.com/office/drawing/2014/main" id="{5166263B-D2A8-40FD-97B4-927C17683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97F914E-2C2B-47F9-99CF-FF718F2B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B7C21B91-4BE3-458E-8406-BD14C8070F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ACED79F9-4663-4E7C-B7A9-750E697F82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89844D22-049C-46AD-9A75-2066E95CEB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C07B8A90-84B1-417A-A536-1F54C078C1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598302AD-EAD8-40E7-A530-F9251A6AF5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B3F07F26-9FE7-46DC-B8D8-3EAAEDF459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p:cNvSpPr>
            <a:spLocks noGrp="1"/>
          </p:cNvSpPr>
          <p:nvPr>
            <p:ph type="title"/>
          </p:nvPr>
        </p:nvSpPr>
        <p:spPr>
          <a:xfrm>
            <a:off x="628650" y="470785"/>
            <a:ext cx="8215640" cy="1368152"/>
          </a:xfrm>
        </p:spPr>
        <p:txBody>
          <a:bodyPr/>
          <a:lstStyle/>
          <a:p>
            <a:r>
              <a:rPr lang="fr-FR" b="1" dirty="0">
                <a:latin typeface="Calibri"/>
                <a:cs typeface="Calibri"/>
              </a:rPr>
              <a:t>Catalogue de ressources et outils utiles</a:t>
            </a:r>
            <a:endParaRPr lang="fr-FR" dirty="0">
              <a:latin typeface="Calibri"/>
              <a:cs typeface="Calibri"/>
            </a:endParaRPr>
          </a:p>
        </p:txBody>
      </p:sp>
      <p:pic>
        <p:nvPicPr>
          <p:cNvPr id="3" name="Image 2" descr="Une image contenant texte&#10;&#10;Description générée automatiquement">
            <a:extLst>
              <a:ext uri="{FF2B5EF4-FFF2-40B4-BE49-F238E27FC236}">
                <a16:creationId xmlns:a16="http://schemas.microsoft.com/office/drawing/2014/main" id="{208150B4-1143-12A8-48D3-A7638DC216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58035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pic>
        <p:nvPicPr>
          <p:cNvPr id="6" name="Image 6">
            <a:hlinkClick r:id="" action="ppaction://media"/>
            <a:extLst>
              <a:ext uri="{FF2B5EF4-FFF2-40B4-BE49-F238E27FC236}">
                <a16:creationId xmlns:a16="http://schemas.microsoft.com/office/drawing/2014/main" id="{04AA7B2B-C5D5-46DC-B9E7-C3D642742F54}"/>
              </a:ext>
            </a:extLst>
          </p:cNvPr>
          <p:cNvPicPr>
            <a:picLocks noRot="1" noChangeAspect="1"/>
          </p:cNvPicPr>
          <p:nvPr>
            <a:videoFile r:link="rId1"/>
          </p:nvPr>
        </p:nvPicPr>
        <p:blipFill>
          <a:blip r:embed="rId4"/>
          <a:stretch>
            <a:fillRect/>
          </a:stretch>
        </p:blipFill>
        <p:spPr>
          <a:xfrm>
            <a:off x="849724" y="2082249"/>
            <a:ext cx="3333690" cy="1917058"/>
          </a:xfrm>
          <a:prstGeom prst="rect">
            <a:avLst/>
          </a:prstGeom>
        </p:spPr>
        <p:style>
          <a:lnRef idx="1">
            <a:schemeClr val="accent6"/>
          </a:lnRef>
          <a:fillRef idx="2">
            <a:schemeClr val="accent6"/>
          </a:fillRef>
          <a:effectRef idx="1">
            <a:schemeClr val="accent6"/>
          </a:effectRef>
          <a:fontRef idx="minor">
            <a:schemeClr val="dk1"/>
          </a:fontRef>
        </p:style>
      </p:pic>
      <p:pic>
        <p:nvPicPr>
          <p:cNvPr id="2" name="Image 2">
            <a:hlinkClick r:id="" action="ppaction://media"/>
            <a:extLst>
              <a:ext uri="{FF2B5EF4-FFF2-40B4-BE49-F238E27FC236}">
                <a16:creationId xmlns:a16="http://schemas.microsoft.com/office/drawing/2014/main" id="{D944705F-B6B4-4420-9B12-B67D30C2A38D}"/>
              </a:ext>
            </a:extLst>
          </p:cNvPr>
          <p:cNvPicPr>
            <a:picLocks noRot="1" noChangeAspect="1"/>
          </p:cNvPicPr>
          <p:nvPr>
            <a:videoFile r:link="rId2"/>
          </p:nvPr>
        </p:nvPicPr>
        <p:blipFill>
          <a:blip r:embed="rId5"/>
          <a:stretch>
            <a:fillRect/>
          </a:stretch>
        </p:blipFill>
        <p:spPr>
          <a:xfrm>
            <a:off x="5634465" y="2645082"/>
            <a:ext cx="2524882" cy="1614211"/>
          </a:xfrm>
          <a:prstGeom prst="rect">
            <a:avLst/>
          </a:prstGeom>
        </p:spPr>
        <p:style>
          <a:lnRef idx="1">
            <a:schemeClr val="accent6"/>
          </a:lnRef>
          <a:fillRef idx="2">
            <a:schemeClr val="accent6"/>
          </a:fillRef>
          <a:effectRef idx="1">
            <a:schemeClr val="accent6"/>
          </a:effectRef>
          <a:fontRef idx="minor">
            <a:schemeClr val="dk1"/>
          </a:fontRef>
        </p:style>
      </p:pic>
      <p:sp>
        <p:nvSpPr>
          <p:cNvPr id="10" name="ZoneTexte 9">
            <a:extLst>
              <a:ext uri="{FF2B5EF4-FFF2-40B4-BE49-F238E27FC236}">
                <a16:creationId xmlns:a16="http://schemas.microsoft.com/office/drawing/2014/main" id="{3735032E-A988-4839-99C6-312D1F8FFA2A}"/>
              </a:ext>
            </a:extLst>
          </p:cNvPr>
          <p:cNvSpPr txBox="1"/>
          <p:nvPr/>
        </p:nvSpPr>
        <p:spPr>
          <a:xfrm>
            <a:off x="2502458" y="55884"/>
            <a:ext cx="4140199"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2500" b="1" dirty="0">
                <a:solidFill>
                  <a:srgbClr val="233287"/>
                </a:solidFill>
                <a:latin typeface="Calibri"/>
                <a:cs typeface="Calibri"/>
              </a:rPr>
              <a:t>La Chimie au quotidien</a:t>
            </a:r>
          </a:p>
        </p:txBody>
      </p:sp>
      <p:sp>
        <p:nvSpPr>
          <p:cNvPr id="13" name="ZoneTexte 12">
            <a:extLst>
              <a:ext uri="{FF2B5EF4-FFF2-40B4-BE49-F238E27FC236}">
                <a16:creationId xmlns:a16="http://schemas.microsoft.com/office/drawing/2014/main" id="{10598E3F-FE51-4F66-888E-2E88240FAAC9}"/>
              </a:ext>
            </a:extLst>
          </p:cNvPr>
          <p:cNvSpPr txBox="1"/>
          <p:nvPr/>
        </p:nvSpPr>
        <p:spPr>
          <a:xfrm>
            <a:off x="636969" y="4225014"/>
            <a:ext cx="3628185" cy="40011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400" b="1" dirty="0">
                <a:latin typeface="Calibri"/>
                <a:cs typeface="Calibri"/>
              </a:rPr>
              <a:t>CHAINE YOUTUBE</a:t>
            </a:r>
          </a:p>
          <a:p>
            <a:pPr algn="ctr"/>
            <a:r>
              <a:rPr lang="fr-FR" sz="1200" b="1" dirty="0">
                <a:solidFill>
                  <a:srgbClr val="00CCA0"/>
                </a:solidFill>
                <a:latin typeface="Calibri"/>
                <a:ea typeface="+mn-lt"/>
                <a:cs typeface="Calibri"/>
                <a:hlinkClick r:id="rId6"/>
              </a:rPr>
              <a:t>www.youtube.com/c/francechimie</a:t>
            </a:r>
            <a:r>
              <a:rPr lang="fr-FR" sz="1200" dirty="0">
                <a:latin typeface="Calibri"/>
                <a:cs typeface="Calibri"/>
              </a:rPr>
              <a:t>​</a:t>
            </a:r>
          </a:p>
        </p:txBody>
      </p:sp>
      <p:sp>
        <p:nvSpPr>
          <p:cNvPr id="14" name="ZoneTexte 13">
            <a:extLst>
              <a:ext uri="{FF2B5EF4-FFF2-40B4-BE49-F238E27FC236}">
                <a16:creationId xmlns:a16="http://schemas.microsoft.com/office/drawing/2014/main" id="{CC2C4C10-B960-4C08-9985-D7D948085490}"/>
              </a:ext>
            </a:extLst>
          </p:cNvPr>
          <p:cNvSpPr txBox="1"/>
          <p:nvPr/>
        </p:nvSpPr>
        <p:spPr>
          <a:xfrm>
            <a:off x="636969" y="890455"/>
            <a:ext cx="3759200" cy="101566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b="1" dirty="0">
                <a:solidFill>
                  <a:srgbClr val="243387"/>
                </a:solidFill>
                <a:latin typeface="Calibri"/>
                <a:ea typeface="Roboto" panose="02000000000000000000" pitchFamily="2" charset="0"/>
                <a:cs typeface="Calibri"/>
              </a:rPr>
              <a:t>CLIP </a:t>
            </a:r>
            <a:r>
              <a:rPr lang="fr-FR" b="1" dirty="0">
                <a:solidFill>
                  <a:srgbClr val="243387"/>
                </a:solidFill>
                <a:latin typeface="Calibri"/>
                <a:ea typeface="Roboto" panose="02000000000000000000" pitchFamily="2" charset="0"/>
                <a:cs typeface="Calibri"/>
              </a:rPr>
              <a:t>"</a:t>
            </a:r>
            <a:r>
              <a:rPr lang="en-US" b="1" dirty="0">
                <a:solidFill>
                  <a:srgbClr val="243387"/>
                </a:solidFill>
                <a:latin typeface="Calibri"/>
                <a:ea typeface="Roboto" panose="02000000000000000000" pitchFamily="2" charset="0"/>
                <a:cs typeface="Calibri"/>
              </a:rPr>
              <a:t>GENERATION C​</a:t>
            </a:r>
            <a:r>
              <a:rPr lang="fr-FR" b="1" dirty="0">
                <a:solidFill>
                  <a:srgbClr val="243387"/>
                </a:solidFill>
                <a:latin typeface="Calibri"/>
                <a:ea typeface="Roboto" panose="02000000000000000000" pitchFamily="2" charset="0"/>
                <a:cs typeface="Calibri"/>
              </a:rPr>
              <a:t>"  </a:t>
            </a:r>
          </a:p>
          <a:p>
            <a:pPr algn="ctr"/>
            <a:r>
              <a:rPr lang="fr-FR" sz="1200" b="1" dirty="0">
                <a:solidFill>
                  <a:srgbClr val="243387"/>
                </a:solidFill>
                <a:latin typeface="Calibri"/>
                <a:ea typeface="+mn-lt"/>
                <a:cs typeface="Calibri"/>
              </a:rPr>
              <a:t>(durée : 1’51)</a:t>
            </a:r>
            <a:endParaRPr lang="en-US" sz="1200" dirty="0">
              <a:solidFill>
                <a:srgbClr val="243387"/>
              </a:solidFill>
              <a:latin typeface="Calibri"/>
              <a:ea typeface="+mn-lt"/>
              <a:cs typeface="Calibri"/>
            </a:endParaRPr>
          </a:p>
          <a:p>
            <a:pPr algn="ctr"/>
            <a:r>
              <a:rPr lang="en-US" sz="1200" dirty="0" err="1">
                <a:latin typeface="Calibri"/>
                <a:ea typeface="+mn-lt"/>
                <a:cs typeface="Calibri"/>
              </a:rPr>
              <a:t>Découvrez</a:t>
            </a:r>
            <a:r>
              <a:rPr lang="en-US" sz="1200" dirty="0">
                <a:latin typeface="Calibri"/>
                <a:ea typeface="+mn-lt"/>
                <a:cs typeface="Calibri"/>
              </a:rPr>
              <a:t> avec </a:t>
            </a:r>
            <a:r>
              <a:rPr lang="en-US" sz="1200" dirty="0" err="1">
                <a:latin typeface="Calibri"/>
                <a:ea typeface="+mn-lt"/>
                <a:cs typeface="Calibri"/>
              </a:rPr>
              <a:t>humour</a:t>
            </a:r>
            <a:r>
              <a:rPr lang="en-US" sz="1200" dirty="0">
                <a:latin typeface="Calibri"/>
                <a:ea typeface="+mn-lt"/>
                <a:cs typeface="Calibri"/>
              </a:rPr>
              <a:t> les contributions de la</a:t>
            </a:r>
          </a:p>
          <a:p>
            <a:pPr algn="ctr"/>
            <a:r>
              <a:rPr lang="en-US" sz="1200" dirty="0" err="1">
                <a:latin typeface="Calibri"/>
                <a:ea typeface="+mn-lt"/>
                <a:cs typeface="Calibri"/>
              </a:rPr>
              <a:t>chimie</a:t>
            </a:r>
            <a:r>
              <a:rPr lang="en-US" sz="1200" dirty="0">
                <a:latin typeface="Calibri"/>
                <a:ea typeface="+mn-lt"/>
                <a:cs typeface="Calibri"/>
              </a:rPr>
              <a:t> dans </a:t>
            </a:r>
            <a:r>
              <a:rPr lang="en-US" sz="1200" dirty="0" err="1">
                <a:latin typeface="Calibri"/>
                <a:ea typeface="+mn-lt"/>
                <a:cs typeface="Calibri"/>
              </a:rPr>
              <a:t>votre</a:t>
            </a:r>
            <a:r>
              <a:rPr lang="en-US" sz="1200" dirty="0">
                <a:latin typeface="Calibri"/>
                <a:ea typeface="+mn-lt"/>
                <a:cs typeface="Calibri"/>
              </a:rPr>
              <a:t> vie quotidienne !</a:t>
            </a:r>
            <a:endParaRPr lang="en-US" sz="1200" dirty="0">
              <a:latin typeface="Calibri"/>
              <a:cs typeface="Calibri"/>
            </a:endParaRPr>
          </a:p>
          <a:p>
            <a:pPr algn="ctr"/>
            <a:r>
              <a:rPr lang="en-US" sz="1200" b="1" dirty="0">
                <a:solidFill>
                  <a:srgbClr val="00CCA0"/>
                </a:solidFill>
                <a:latin typeface="Calibri"/>
                <a:ea typeface="Roboto" panose="02000000000000000000" pitchFamily="2" charset="0"/>
                <a:cs typeface="Calibri"/>
                <a:hlinkClick r:id="rId7">
                  <a:extLst>
                    <a:ext uri="{A12FA001-AC4F-418D-AE19-62706E023703}">
                      <ahyp:hlinkClr xmlns:ahyp="http://schemas.microsoft.com/office/drawing/2018/hyperlinkcolor" val="tx"/>
                    </a:ext>
                  </a:extLst>
                </a:hlinkClick>
              </a:rPr>
              <a:t>www.youtube.com/watch?v=zH_yBAVQzqM</a:t>
            </a:r>
            <a:endParaRPr lang="en-US" sz="1200" b="1" dirty="0">
              <a:solidFill>
                <a:srgbClr val="00CCA0"/>
              </a:solidFill>
              <a:latin typeface="Calibri"/>
              <a:ea typeface="Roboto" panose="02000000000000000000" pitchFamily="2" charset="0"/>
              <a:cs typeface="Calibri"/>
            </a:endParaRPr>
          </a:p>
        </p:txBody>
      </p:sp>
      <p:sp>
        <p:nvSpPr>
          <p:cNvPr id="17" name="ZoneTexte 16">
            <a:extLst>
              <a:ext uri="{FF2B5EF4-FFF2-40B4-BE49-F238E27FC236}">
                <a16:creationId xmlns:a16="http://schemas.microsoft.com/office/drawing/2014/main" id="{D42D516F-10AA-46AD-B207-CE81ED3AEDA7}"/>
              </a:ext>
            </a:extLst>
          </p:cNvPr>
          <p:cNvSpPr txBox="1"/>
          <p:nvPr/>
        </p:nvSpPr>
        <p:spPr>
          <a:xfrm>
            <a:off x="4826807" y="884207"/>
            <a:ext cx="4140199" cy="156966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dirty="0">
                <a:solidFill>
                  <a:srgbClr val="243387"/>
                </a:solidFill>
                <a:latin typeface="Calibri"/>
                <a:ea typeface="Roboto" panose="02000000000000000000" pitchFamily="2" charset="0"/>
                <a:cs typeface="Calibri"/>
              </a:rPr>
              <a:t>VIDEO "GRACE A LA CHIMIE"</a:t>
            </a:r>
            <a:endParaRPr lang="en-US" sz="1200" dirty="0">
              <a:solidFill>
                <a:srgbClr val="243387"/>
              </a:solidFill>
              <a:latin typeface="Calibri"/>
              <a:ea typeface="+mn-lt"/>
              <a:cs typeface="Calibri"/>
            </a:endParaRPr>
          </a:p>
          <a:p>
            <a:pPr algn="ctr"/>
            <a:r>
              <a:rPr lang="en-US" sz="1200" dirty="0">
                <a:latin typeface="Calibri"/>
                <a:ea typeface="+mn-lt"/>
                <a:cs typeface="Calibri"/>
              </a:rPr>
              <a:t>La Chimie </a:t>
            </a:r>
            <a:r>
              <a:rPr lang="en-US" sz="1200" dirty="0" err="1">
                <a:latin typeface="Calibri"/>
                <a:ea typeface="+mn-lt"/>
                <a:cs typeface="Calibri"/>
              </a:rPr>
              <a:t>occupe</a:t>
            </a:r>
            <a:r>
              <a:rPr lang="en-US" sz="1200" dirty="0">
                <a:latin typeface="Calibri"/>
                <a:ea typeface="+mn-lt"/>
                <a:cs typeface="Calibri"/>
              </a:rPr>
              <a:t> </a:t>
            </a:r>
            <a:r>
              <a:rPr lang="en-US" sz="1200" dirty="0" err="1">
                <a:latin typeface="Calibri"/>
                <a:ea typeface="+mn-lt"/>
                <a:cs typeface="Calibri"/>
              </a:rPr>
              <a:t>une</a:t>
            </a:r>
            <a:r>
              <a:rPr lang="en-US" sz="1200" dirty="0">
                <a:latin typeface="Calibri"/>
                <a:ea typeface="+mn-lt"/>
                <a:cs typeface="Calibri"/>
              </a:rPr>
              <a:t> place </a:t>
            </a:r>
            <a:r>
              <a:rPr lang="en-US" sz="1200" dirty="0" err="1">
                <a:latin typeface="Calibri"/>
                <a:ea typeface="+mn-lt"/>
                <a:cs typeface="Calibri"/>
              </a:rPr>
              <a:t>souvent</a:t>
            </a:r>
            <a:r>
              <a:rPr lang="en-US" sz="1200" dirty="0">
                <a:latin typeface="Calibri"/>
                <a:ea typeface="+mn-lt"/>
                <a:cs typeface="Calibri"/>
              </a:rPr>
              <a:t> </a:t>
            </a:r>
            <a:r>
              <a:rPr lang="en-US" sz="1200" dirty="0" err="1">
                <a:latin typeface="Calibri"/>
                <a:ea typeface="+mn-lt"/>
                <a:cs typeface="Calibri"/>
              </a:rPr>
              <a:t>insoupçonnée</a:t>
            </a:r>
            <a:r>
              <a:rPr lang="en-US" sz="1200" dirty="0">
                <a:latin typeface="Calibri"/>
                <a:ea typeface="+mn-lt"/>
                <a:cs typeface="Calibri"/>
              </a:rPr>
              <a:t> dans notre </a:t>
            </a:r>
            <a:r>
              <a:rPr lang="en-US" sz="1200" dirty="0" err="1">
                <a:latin typeface="Calibri"/>
                <a:ea typeface="+mn-lt"/>
                <a:cs typeface="Calibri"/>
              </a:rPr>
              <a:t>quotidien</a:t>
            </a:r>
            <a:r>
              <a:rPr lang="en-US" sz="1200" dirty="0">
                <a:latin typeface="Calibri"/>
                <a:ea typeface="+mn-lt"/>
                <a:cs typeface="Calibri"/>
              </a:rPr>
              <a:t>. </a:t>
            </a:r>
            <a:r>
              <a:rPr lang="en-US" sz="1200" dirty="0" err="1">
                <a:latin typeface="Calibri"/>
                <a:ea typeface="+mn-lt"/>
                <a:cs typeface="Calibri"/>
              </a:rPr>
              <a:t>Télécommunications</a:t>
            </a:r>
            <a:r>
              <a:rPr lang="en-US" sz="1200" dirty="0">
                <a:latin typeface="Calibri"/>
                <a:ea typeface="+mn-lt"/>
                <a:cs typeface="Calibri"/>
              </a:rPr>
              <a:t>, habitat, sport, alimentation, transports, </a:t>
            </a:r>
            <a:r>
              <a:rPr lang="en-US" sz="1200" dirty="0" err="1">
                <a:latin typeface="Calibri"/>
                <a:ea typeface="+mn-lt"/>
                <a:cs typeface="Calibri"/>
              </a:rPr>
              <a:t>santé</a:t>
            </a:r>
            <a:r>
              <a:rPr lang="en-US" sz="1200" dirty="0">
                <a:latin typeface="Calibri"/>
                <a:ea typeface="+mn-lt"/>
                <a:cs typeface="Calibri"/>
              </a:rPr>
              <a:t>… </a:t>
            </a:r>
            <a:r>
              <a:rPr lang="en-US" sz="1200" dirty="0" err="1">
                <a:latin typeface="Calibri"/>
                <a:ea typeface="+mn-lt"/>
                <a:cs typeface="Calibri"/>
              </a:rPr>
              <a:t>tous</a:t>
            </a:r>
            <a:r>
              <a:rPr lang="en-US" sz="1200" dirty="0">
                <a:latin typeface="Calibri"/>
                <a:ea typeface="+mn-lt"/>
                <a:cs typeface="Calibri"/>
              </a:rPr>
              <a:t> les grands </a:t>
            </a:r>
            <a:r>
              <a:rPr lang="en-US" sz="1200" dirty="0" err="1">
                <a:latin typeface="Calibri"/>
                <a:ea typeface="+mn-lt"/>
                <a:cs typeface="Calibri"/>
              </a:rPr>
              <a:t>domaines</a:t>
            </a:r>
            <a:r>
              <a:rPr lang="en-US" sz="1200" dirty="0">
                <a:latin typeface="Calibri"/>
                <a:ea typeface="+mn-lt"/>
                <a:cs typeface="Calibri"/>
              </a:rPr>
              <a:t> de </a:t>
            </a:r>
            <a:r>
              <a:rPr lang="en-US" sz="1200" dirty="0" err="1">
                <a:latin typeface="Calibri"/>
                <a:ea typeface="+mn-lt"/>
                <a:cs typeface="Calibri"/>
              </a:rPr>
              <a:t>l’activité</a:t>
            </a:r>
            <a:r>
              <a:rPr lang="en-US" sz="1200" dirty="0">
                <a:latin typeface="Calibri"/>
                <a:ea typeface="+mn-lt"/>
                <a:cs typeface="Calibri"/>
              </a:rPr>
              <a:t> </a:t>
            </a:r>
            <a:r>
              <a:rPr lang="en-US" sz="1200" dirty="0" err="1">
                <a:latin typeface="Calibri"/>
                <a:ea typeface="+mn-lt"/>
                <a:cs typeface="Calibri"/>
              </a:rPr>
              <a:t>humaine</a:t>
            </a:r>
            <a:r>
              <a:rPr lang="en-US" sz="1200" dirty="0">
                <a:latin typeface="Calibri"/>
                <a:ea typeface="+mn-lt"/>
                <a:cs typeface="Calibri"/>
              </a:rPr>
              <a:t> </a:t>
            </a:r>
            <a:r>
              <a:rPr lang="en-US" sz="1200" dirty="0" err="1">
                <a:latin typeface="Calibri"/>
                <a:ea typeface="+mn-lt"/>
                <a:cs typeface="Calibri"/>
              </a:rPr>
              <a:t>présents</a:t>
            </a:r>
            <a:r>
              <a:rPr lang="en-US" sz="1200" dirty="0">
                <a:latin typeface="Calibri"/>
                <a:ea typeface="+mn-lt"/>
                <a:cs typeface="Calibri"/>
              </a:rPr>
              <a:t> et à </a:t>
            </a:r>
            <a:r>
              <a:rPr lang="en-US" sz="1200" dirty="0" err="1">
                <a:latin typeface="Calibri"/>
                <a:ea typeface="+mn-lt"/>
                <a:cs typeface="Calibri"/>
              </a:rPr>
              <a:t>venir</a:t>
            </a:r>
            <a:r>
              <a:rPr lang="en-US" sz="1200" dirty="0">
                <a:latin typeface="Calibri"/>
                <a:ea typeface="+mn-lt"/>
                <a:cs typeface="Calibri"/>
              </a:rPr>
              <a:t> </a:t>
            </a:r>
            <a:r>
              <a:rPr lang="en-US" sz="1200" dirty="0" err="1">
                <a:latin typeface="Calibri"/>
                <a:ea typeface="+mn-lt"/>
                <a:cs typeface="Calibri"/>
              </a:rPr>
              <a:t>sont</a:t>
            </a:r>
            <a:r>
              <a:rPr lang="en-US" sz="1200" dirty="0">
                <a:latin typeface="Calibri"/>
                <a:ea typeface="+mn-lt"/>
                <a:cs typeface="Calibri"/>
              </a:rPr>
              <a:t> </a:t>
            </a:r>
            <a:r>
              <a:rPr lang="en-US" sz="1200" dirty="0" err="1">
                <a:latin typeface="Calibri"/>
                <a:ea typeface="+mn-lt"/>
                <a:cs typeface="Calibri"/>
              </a:rPr>
              <a:t>ou</a:t>
            </a:r>
            <a:r>
              <a:rPr lang="en-US" sz="1200" dirty="0">
                <a:latin typeface="Calibri"/>
                <a:ea typeface="+mn-lt"/>
                <a:cs typeface="Calibri"/>
              </a:rPr>
              <a:t> </a:t>
            </a:r>
            <a:r>
              <a:rPr lang="en-US" sz="1200" dirty="0" err="1">
                <a:latin typeface="Calibri"/>
                <a:ea typeface="+mn-lt"/>
                <a:cs typeface="Calibri"/>
              </a:rPr>
              <a:t>seront</a:t>
            </a:r>
            <a:r>
              <a:rPr lang="en-US" sz="1200" dirty="0">
                <a:latin typeface="Calibri"/>
                <a:ea typeface="+mn-lt"/>
                <a:cs typeface="Calibri"/>
              </a:rPr>
              <a:t> </a:t>
            </a:r>
            <a:r>
              <a:rPr lang="en-US" sz="1200" dirty="0" err="1">
                <a:latin typeface="Calibri"/>
                <a:ea typeface="+mn-lt"/>
                <a:cs typeface="Calibri"/>
              </a:rPr>
              <a:t>rendus</a:t>
            </a:r>
            <a:r>
              <a:rPr lang="en-US" sz="1200" dirty="0">
                <a:latin typeface="Calibri"/>
                <a:ea typeface="+mn-lt"/>
                <a:cs typeface="Calibri"/>
              </a:rPr>
              <a:t> possible grâce à la Chimie et à </a:t>
            </a:r>
            <a:r>
              <a:rPr lang="en-US" sz="1200" dirty="0" err="1">
                <a:latin typeface="Calibri"/>
                <a:ea typeface="+mn-lt"/>
                <a:cs typeface="Calibri"/>
              </a:rPr>
              <a:t>ses</a:t>
            </a:r>
            <a:r>
              <a:rPr lang="en-US" sz="1200" dirty="0">
                <a:latin typeface="Calibri"/>
                <a:ea typeface="+mn-lt"/>
                <a:cs typeface="Calibri"/>
              </a:rPr>
              <a:t> innovations. La Chimie nous </a:t>
            </a:r>
            <a:r>
              <a:rPr lang="en-US" sz="1200" dirty="0" err="1">
                <a:latin typeface="Calibri"/>
                <a:ea typeface="+mn-lt"/>
                <a:cs typeface="Calibri"/>
              </a:rPr>
              <a:t>permet</a:t>
            </a:r>
            <a:r>
              <a:rPr lang="en-US" sz="1200" dirty="0">
                <a:latin typeface="Calibri"/>
                <a:ea typeface="+mn-lt"/>
                <a:cs typeface="Calibri"/>
              </a:rPr>
              <a:t> de vivre </a:t>
            </a:r>
            <a:r>
              <a:rPr lang="en-US" sz="1200" dirty="0" err="1">
                <a:latin typeface="Calibri"/>
                <a:ea typeface="+mn-lt"/>
                <a:cs typeface="Calibri"/>
              </a:rPr>
              <a:t>mieux</a:t>
            </a:r>
            <a:r>
              <a:rPr lang="en-US" sz="1200" dirty="0">
                <a:latin typeface="Calibri"/>
                <a:ea typeface="+mn-lt"/>
                <a:cs typeface="Calibri"/>
              </a:rPr>
              <a:t>, </a:t>
            </a:r>
            <a:r>
              <a:rPr lang="en-US" sz="1200" dirty="0" err="1">
                <a:latin typeface="Calibri"/>
                <a:ea typeface="+mn-lt"/>
                <a:cs typeface="Calibri"/>
              </a:rPr>
              <a:t>elle</a:t>
            </a:r>
            <a:r>
              <a:rPr lang="en-US" sz="1200" dirty="0">
                <a:latin typeface="Calibri"/>
                <a:ea typeface="+mn-lt"/>
                <a:cs typeface="Calibri"/>
              </a:rPr>
              <a:t> rend possible </a:t>
            </a:r>
            <a:r>
              <a:rPr lang="en-US" sz="1200" dirty="0" err="1">
                <a:latin typeface="Calibri"/>
                <a:ea typeface="+mn-lt"/>
                <a:cs typeface="Calibri"/>
              </a:rPr>
              <a:t>nos</a:t>
            </a:r>
            <a:r>
              <a:rPr lang="en-US" sz="1200" dirty="0">
                <a:latin typeface="Calibri"/>
                <a:ea typeface="+mn-lt"/>
                <a:cs typeface="Calibri"/>
              </a:rPr>
              <a:t> </a:t>
            </a:r>
            <a:r>
              <a:rPr lang="en-US" sz="1200" dirty="0" err="1">
                <a:latin typeface="Calibri"/>
                <a:ea typeface="+mn-lt"/>
                <a:cs typeface="Calibri"/>
              </a:rPr>
              <a:t>rêves</a:t>
            </a:r>
            <a:r>
              <a:rPr lang="en-US" sz="1200" dirty="0">
                <a:latin typeface="Calibri"/>
                <a:ea typeface="+mn-lt"/>
                <a:cs typeface="Calibri"/>
              </a:rPr>
              <a:t> et </a:t>
            </a:r>
            <a:r>
              <a:rPr lang="en-US" sz="1200" dirty="0" err="1">
                <a:latin typeface="Calibri"/>
                <a:ea typeface="+mn-lt"/>
                <a:cs typeface="Calibri"/>
              </a:rPr>
              <a:t>nos</a:t>
            </a:r>
            <a:r>
              <a:rPr lang="en-US" sz="1200" dirty="0">
                <a:latin typeface="Calibri"/>
                <a:ea typeface="+mn-lt"/>
                <a:cs typeface="Calibri"/>
              </a:rPr>
              <a:t> </a:t>
            </a:r>
            <a:r>
              <a:rPr lang="en-US" sz="1200" dirty="0" err="1">
                <a:latin typeface="Calibri"/>
                <a:ea typeface="+mn-lt"/>
                <a:cs typeface="Calibri"/>
              </a:rPr>
              <a:t>projets</a:t>
            </a:r>
            <a:r>
              <a:rPr lang="en-US" sz="1200" dirty="0">
                <a:latin typeface="Calibri"/>
                <a:ea typeface="+mn-lt"/>
                <a:cs typeface="Calibri"/>
              </a:rPr>
              <a:t>.</a:t>
            </a:r>
            <a:endParaRPr lang="en-US" sz="1000" dirty="0">
              <a:latin typeface="Calibri"/>
              <a:ea typeface="+mn-lt"/>
              <a:cs typeface="Calibri"/>
            </a:endParaRPr>
          </a:p>
          <a:p>
            <a:pPr algn="ctr"/>
            <a:r>
              <a:rPr lang="fr-FR" sz="1200" b="1" dirty="0">
                <a:solidFill>
                  <a:srgbClr val="00CCA0"/>
                </a:solidFill>
                <a:latin typeface="Calibri"/>
                <a:ea typeface="Roboto" panose="02000000000000000000" pitchFamily="2" charset="0"/>
                <a:cs typeface="Calibri"/>
                <a:hlinkClick r:id="rId8"/>
              </a:rPr>
              <a:t>www.youtube.com/watch?v=0xund6skyj0</a:t>
            </a:r>
            <a:endParaRPr lang="fr-FR" sz="1200" b="1" dirty="0">
              <a:solidFill>
                <a:srgbClr val="00CCA0"/>
              </a:solidFill>
              <a:latin typeface="Calibri"/>
              <a:ea typeface="Roboto" panose="02000000000000000000" pitchFamily="2" charset="0"/>
              <a:cs typeface="Calibri"/>
            </a:endParaRPr>
          </a:p>
        </p:txBody>
      </p:sp>
      <p:pic>
        <p:nvPicPr>
          <p:cNvPr id="4" name="Image 3">
            <a:extLst>
              <a:ext uri="{FF2B5EF4-FFF2-40B4-BE49-F238E27FC236}">
                <a16:creationId xmlns:a16="http://schemas.microsoft.com/office/drawing/2014/main" id="{25AA26D5-A492-44AA-BFFC-448D2E8D9489}"/>
              </a:ext>
            </a:extLst>
          </p:cNvPr>
          <p:cNvPicPr>
            <a:picLocks noChangeAspect="1"/>
          </p:cNvPicPr>
          <p:nvPr/>
        </p:nvPicPr>
        <p:blipFill rotWithShape="1">
          <a:blip r:embed="rId9"/>
          <a:srcRect l="976" t="12864" r="88293" b="82222"/>
          <a:stretch/>
        </p:blipFill>
        <p:spPr>
          <a:xfrm>
            <a:off x="743415" y="4196883"/>
            <a:ext cx="981307" cy="252761"/>
          </a:xfrm>
          <a:prstGeom prst="rect">
            <a:avLst/>
          </a:prstGeom>
        </p:spPr>
      </p:pic>
    </p:spTree>
    <p:extLst>
      <p:ext uri="{BB962C8B-B14F-4D97-AF65-F5344CB8AC3E}">
        <p14:creationId xmlns:p14="http://schemas.microsoft.com/office/powerpoint/2010/main" val="212327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3735032E-A988-4839-99C6-312D1F8FFA2A}"/>
              </a:ext>
            </a:extLst>
          </p:cNvPr>
          <p:cNvSpPr txBox="1"/>
          <p:nvPr/>
        </p:nvSpPr>
        <p:spPr>
          <a:xfrm>
            <a:off x="2502458" y="55884"/>
            <a:ext cx="4140199"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2500" b="1" dirty="0">
                <a:solidFill>
                  <a:srgbClr val="233287"/>
                </a:solidFill>
                <a:latin typeface="Calibri"/>
                <a:cs typeface="Calibri"/>
              </a:rPr>
              <a:t>La Chimie au quotidien</a:t>
            </a:r>
          </a:p>
        </p:txBody>
      </p:sp>
      <p:sp>
        <p:nvSpPr>
          <p:cNvPr id="14" name="ZoneTexte 13">
            <a:extLst>
              <a:ext uri="{FF2B5EF4-FFF2-40B4-BE49-F238E27FC236}">
                <a16:creationId xmlns:a16="http://schemas.microsoft.com/office/drawing/2014/main" id="{CC2C4C10-B960-4C08-9985-D7D948085490}"/>
              </a:ext>
            </a:extLst>
          </p:cNvPr>
          <p:cNvSpPr txBox="1"/>
          <p:nvPr/>
        </p:nvSpPr>
        <p:spPr>
          <a:xfrm>
            <a:off x="-381392" y="1176295"/>
            <a:ext cx="3759200" cy="258532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dirty="0">
                <a:solidFill>
                  <a:srgbClr val="243387"/>
                </a:solidFill>
                <a:latin typeface="Calibri"/>
                <a:ea typeface="Roboto" panose="02000000000000000000" pitchFamily="2" charset="0"/>
                <a:cs typeface="Calibri"/>
              </a:rPr>
              <a:t>L’innovation au service d’une </a:t>
            </a:r>
          </a:p>
          <a:p>
            <a:pPr algn="ctr"/>
            <a:r>
              <a:rPr lang="fr-FR" b="1" dirty="0">
                <a:solidFill>
                  <a:srgbClr val="243387"/>
                </a:solidFill>
                <a:latin typeface="Calibri"/>
                <a:ea typeface="Roboto" panose="02000000000000000000" pitchFamily="2" charset="0"/>
                <a:cs typeface="Calibri"/>
              </a:rPr>
              <a:t>Chimie Durable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rgbClr val="243387"/>
                </a:solidFill>
                <a:latin typeface="Calibri"/>
                <a:ea typeface="+mn-lt"/>
                <a:cs typeface="Calibri"/>
              </a:rPr>
              <a:t>(durée : 1’31)</a:t>
            </a:r>
            <a:endParaRPr kumimoji="0" lang="en-US" sz="1800" b="0" i="0" u="none" strike="noStrike" kern="1200" cap="none" spc="0" normalizeH="0" baseline="0" noProof="0" dirty="0">
              <a:ln>
                <a:noFill/>
              </a:ln>
              <a:solidFill>
                <a:srgbClr val="243387"/>
              </a:solidFill>
              <a:effectLst/>
              <a:uLnTx/>
              <a:uFillTx/>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solidFill>
                <a:srgbClr val="243387"/>
              </a:solidFill>
              <a:latin typeface="Calibri"/>
              <a:ea typeface="+mn-lt"/>
              <a:cs typeface="Calibri"/>
            </a:endParaRPr>
          </a:p>
          <a:p>
            <a:pPr algn="ctr"/>
            <a:r>
              <a:rPr lang="en-US" sz="1000" b="1" dirty="0">
                <a:solidFill>
                  <a:srgbClr val="00CCA0"/>
                </a:solidFill>
                <a:latin typeface="Calibri"/>
                <a:ea typeface="Roboto" panose="02000000000000000000" pitchFamily="2" charset="0"/>
                <a:cs typeface="Calibri"/>
                <a:hlinkClick r:id="rId2"/>
              </a:rPr>
              <a:t>https://www.youtube.com/watch?v=3qJz02mV5Vg</a:t>
            </a:r>
            <a:endParaRPr lang="en-US" sz="1000" b="1" dirty="0">
              <a:solidFill>
                <a:srgbClr val="00CCA0"/>
              </a:solidFill>
              <a:latin typeface="Calibri"/>
              <a:ea typeface="Roboto" panose="02000000000000000000" pitchFamily="2" charset="0"/>
              <a:cs typeface="Calibri"/>
            </a:endParaRPr>
          </a:p>
        </p:txBody>
      </p:sp>
      <p:sp>
        <p:nvSpPr>
          <p:cNvPr id="17" name="ZoneTexte 16">
            <a:extLst>
              <a:ext uri="{FF2B5EF4-FFF2-40B4-BE49-F238E27FC236}">
                <a16:creationId xmlns:a16="http://schemas.microsoft.com/office/drawing/2014/main" id="{D42D516F-10AA-46AD-B207-CE81ED3AEDA7}"/>
              </a:ext>
            </a:extLst>
          </p:cNvPr>
          <p:cNvSpPr txBox="1"/>
          <p:nvPr/>
        </p:nvSpPr>
        <p:spPr>
          <a:xfrm>
            <a:off x="2347001" y="2013234"/>
            <a:ext cx="4140199" cy="261610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dirty="0">
                <a:solidFill>
                  <a:srgbClr val="243387"/>
                </a:solidFill>
                <a:latin typeface="Calibri"/>
                <a:ea typeface="Roboto" panose="02000000000000000000" pitchFamily="2" charset="0"/>
                <a:cs typeface="Calibri"/>
              </a:rPr>
              <a:t>L'innovation de la Chimie au </a:t>
            </a:r>
          </a:p>
          <a:p>
            <a:pPr algn="ctr"/>
            <a:r>
              <a:rPr lang="fr-FR" b="1" dirty="0">
                <a:solidFill>
                  <a:srgbClr val="243387"/>
                </a:solidFill>
                <a:latin typeface="Calibri"/>
                <a:ea typeface="Roboto" panose="02000000000000000000" pitchFamily="2" charset="0"/>
                <a:cs typeface="Calibri"/>
              </a:rPr>
              <a:t>service de la 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243387"/>
                </a:solidFill>
                <a:effectLst/>
                <a:uLnTx/>
                <a:uFillTx/>
                <a:latin typeface="Calibri"/>
                <a:ea typeface="+mn-lt"/>
                <a:cs typeface="Calibri"/>
              </a:rPr>
              <a:t>(durée : 1’40)</a:t>
            </a:r>
            <a:endParaRPr kumimoji="0" lang="en-US" sz="1200" b="0" i="0" u="none" strike="noStrike" kern="1200" cap="none" spc="0" normalizeH="0" baseline="0" noProof="0" dirty="0">
              <a:ln>
                <a:noFill/>
              </a:ln>
              <a:solidFill>
                <a:srgbClr val="243387"/>
              </a:solidFill>
              <a:effectLst/>
              <a:uLnTx/>
              <a:uFillTx/>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endParaRPr lang="en-US" sz="1000" dirty="0">
              <a:latin typeface="Calibri"/>
              <a:ea typeface="+mn-lt"/>
              <a:cs typeface="Calibri"/>
            </a:endParaRPr>
          </a:p>
          <a:p>
            <a:pPr algn="ctr"/>
            <a:r>
              <a:rPr lang="fr-FR" sz="1000" b="1" dirty="0">
                <a:solidFill>
                  <a:srgbClr val="00CCA0"/>
                </a:solidFill>
                <a:latin typeface="Calibri"/>
                <a:ea typeface="Roboto" panose="02000000000000000000" pitchFamily="2" charset="0"/>
                <a:cs typeface="Calibri"/>
                <a:hlinkClick r:id="rId3"/>
              </a:rPr>
              <a:t>https://www.youtube.com/watch?v=73n6rfiWiCI</a:t>
            </a:r>
            <a:endParaRPr lang="fr-FR" sz="1000" b="1" dirty="0">
              <a:solidFill>
                <a:srgbClr val="00CCA0"/>
              </a:solidFill>
              <a:latin typeface="Calibri"/>
              <a:ea typeface="Roboto" panose="02000000000000000000" pitchFamily="2" charset="0"/>
              <a:cs typeface="Calibri"/>
            </a:endParaRPr>
          </a:p>
        </p:txBody>
      </p:sp>
      <p:sp>
        <p:nvSpPr>
          <p:cNvPr id="15" name="ZoneTexte 14">
            <a:extLst>
              <a:ext uri="{FF2B5EF4-FFF2-40B4-BE49-F238E27FC236}">
                <a16:creationId xmlns:a16="http://schemas.microsoft.com/office/drawing/2014/main" id="{217B0B06-6858-3B2B-AE25-F2754814F649}"/>
              </a:ext>
            </a:extLst>
          </p:cNvPr>
          <p:cNvSpPr txBox="1"/>
          <p:nvPr/>
        </p:nvSpPr>
        <p:spPr>
          <a:xfrm>
            <a:off x="5541243" y="1176295"/>
            <a:ext cx="3759200" cy="258532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dirty="0">
                <a:solidFill>
                  <a:srgbClr val="243387"/>
                </a:solidFill>
                <a:latin typeface="Calibri"/>
                <a:ea typeface="Roboto" panose="02000000000000000000" pitchFamily="2" charset="0"/>
                <a:cs typeface="Calibri"/>
              </a:rPr>
              <a:t>L'innovation de la Chimie au</a:t>
            </a:r>
          </a:p>
          <a:p>
            <a:pPr algn="ctr"/>
            <a:r>
              <a:rPr lang="fr-FR" b="1" dirty="0">
                <a:solidFill>
                  <a:srgbClr val="243387"/>
                </a:solidFill>
                <a:latin typeface="Calibri"/>
                <a:ea typeface="Roboto" panose="02000000000000000000" pitchFamily="2" charset="0"/>
                <a:cs typeface="Calibri"/>
              </a:rPr>
              <a:t>service de la mobilité</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rgbClr val="243387"/>
                </a:solidFill>
                <a:latin typeface="Calibri"/>
                <a:ea typeface="+mn-lt"/>
                <a:cs typeface="Calibri"/>
              </a:rPr>
              <a:t>(durée : 1’43)</a:t>
            </a:r>
            <a:endParaRPr kumimoji="0" lang="en-US" sz="1800" b="0" i="0" u="none" strike="noStrike" kern="1200" cap="none" spc="0" normalizeH="0" baseline="0" noProof="0" dirty="0">
              <a:ln>
                <a:noFill/>
              </a:ln>
              <a:solidFill>
                <a:srgbClr val="243387"/>
              </a:solidFill>
              <a:effectLst/>
              <a:uLnTx/>
              <a:uFillTx/>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latin typeface="Calibri"/>
              <a:ea typeface="+mn-lt"/>
              <a:cs typeface="Calibri"/>
            </a:endParaRPr>
          </a:p>
          <a:p>
            <a:pPr algn="ctr"/>
            <a:endParaRPr lang="en-US" sz="1200" dirty="0">
              <a:solidFill>
                <a:srgbClr val="243387"/>
              </a:solidFill>
              <a:latin typeface="Calibri"/>
              <a:ea typeface="+mn-lt"/>
              <a:cs typeface="Calibri"/>
            </a:endParaRPr>
          </a:p>
          <a:p>
            <a:pPr algn="ctr"/>
            <a:r>
              <a:rPr lang="en-US" sz="1000" b="1" dirty="0">
                <a:solidFill>
                  <a:srgbClr val="00CCA0"/>
                </a:solidFill>
                <a:latin typeface="Calibri"/>
                <a:ea typeface="Roboto" panose="02000000000000000000" pitchFamily="2" charset="0"/>
                <a:cs typeface="Calibri"/>
                <a:hlinkClick r:id="rId4"/>
              </a:rPr>
              <a:t>https://www.youtube.com/watch?v=7nn9uP2YWoM</a:t>
            </a:r>
            <a:endParaRPr lang="en-US" sz="1000" b="1" dirty="0">
              <a:solidFill>
                <a:srgbClr val="00CCA0"/>
              </a:solidFill>
              <a:latin typeface="Calibri"/>
              <a:ea typeface="Roboto" panose="02000000000000000000" pitchFamily="2" charset="0"/>
              <a:cs typeface="Calibri"/>
            </a:endParaRPr>
          </a:p>
        </p:txBody>
      </p:sp>
      <p:pic>
        <p:nvPicPr>
          <p:cNvPr id="9" name="Image 8">
            <a:extLst>
              <a:ext uri="{FF2B5EF4-FFF2-40B4-BE49-F238E27FC236}">
                <a16:creationId xmlns:a16="http://schemas.microsoft.com/office/drawing/2014/main" id="{5D97D212-BC19-B348-692F-8907A17F65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2459" y="2852064"/>
            <a:ext cx="2629285" cy="1478973"/>
          </a:xfrm>
          <a:prstGeom prst="rect">
            <a:avLst/>
          </a:prstGeom>
        </p:spPr>
      </p:pic>
      <p:pic>
        <p:nvPicPr>
          <p:cNvPr id="16" name="Image 15">
            <a:extLst>
              <a:ext uri="{FF2B5EF4-FFF2-40B4-BE49-F238E27FC236}">
                <a16:creationId xmlns:a16="http://schemas.microsoft.com/office/drawing/2014/main" id="{0DF4FFD3-D5B1-740A-AAF1-32C252938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66" y="1996109"/>
            <a:ext cx="2629285" cy="1478973"/>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0482D6A3-6B53-D63E-0CA6-3315208376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8914" y="1994818"/>
            <a:ext cx="2623859" cy="1475920"/>
          </a:xfrm>
          <a:prstGeom prst="rect">
            <a:avLst/>
          </a:prstGeom>
        </p:spPr>
      </p:pic>
    </p:spTree>
    <p:extLst>
      <p:ext uri="{BB962C8B-B14F-4D97-AF65-F5344CB8AC3E}">
        <p14:creationId xmlns:p14="http://schemas.microsoft.com/office/powerpoint/2010/main" val="412549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A21D13A1-AF7E-4D24-A9D3-344C900D977E}"/>
              </a:ext>
            </a:extLst>
          </p:cNvPr>
          <p:cNvSpPr>
            <a:spLocks noGrp="1"/>
          </p:cNvSpPr>
          <p:nvPr>
            <p:ph type="title"/>
          </p:nvPr>
        </p:nvSpPr>
        <p:spPr>
          <a:xfrm>
            <a:off x="973878" y="127702"/>
            <a:ext cx="7196244" cy="437207"/>
          </a:xfrm>
        </p:spPr>
        <p:txBody>
          <a:bodyPr/>
          <a:lstStyle/>
          <a:p>
            <a:pPr algn="ctr"/>
            <a:r>
              <a:rPr lang="fr-FR" sz="2500" dirty="0">
                <a:latin typeface="Calibri"/>
                <a:cs typeface="Calibri"/>
              </a:rPr>
              <a:t>Vidéos Formations / Orientation</a:t>
            </a:r>
            <a:endParaRPr lang="fr-FR" sz="2500" dirty="0">
              <a:latin typeface="Calibri"/>
            </a:endParaRPr>
          </a:p>
        </p:txBody>
      </p:sp>
      <p:sp>
        <p:nvSpPr>
          <p:cNvPr id="7" name="ZoneTexte 6">
            <a:extLst>
              <a:ext uri="{FF2B5EF4-FFF2-40B4-BE49-F238E27FC236}">
                <a16:creationId xmlns:a16="http://schemas.microsoft.com/office/drawing/2014/main" id="{95AC2709-B078-4915-8F74-0177D2339867}"/>
              </a:ext>
            </a:extLst>
          </p:cNvPr>
          <p:cNvSpPr txBox="1"/>
          <p:nvPr/>
        </p:nvSpPr>
        <p:spPr>
          <a:xfrm>
            <a:off x="615812" y="2891230"/>
            <a:ext cx="2710627" cy="73866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dirty="0">
                <a:latin typeface="Calibri"/>
                <a:ea typeface="+mn-lt"/>
                <a:cs typeface="Calibri"/>
              </a:rPr>
              <a:t>Courte video introductive pour </a:t>
            </a:r>
            <a:r>
              <a:rPr lang="en-US" sz="1200" dirty="0" err="1">
                <a:latin typeface="Calibri"/>
                <a:ea typeface="+mn-lt"/>
                <a:cs typeface="Calibri"/>
              </a:rPr>
              <a:t>parler</a:t>
            </a:r>
            <a:r>
              <a:rPr lang="en-US" sz="1200" dirty="0">
                <a:latin typeface="Calibri"/>
                <a:ea typeface="+mn-lt"/>
                <a:cs typeface="Calibri"/>
              </a:rPr>
              <a:t> des métiers et </a:t>
            </a:r>
            <a:r>
              <a:rPr lang="en-US" sz="1200">
                <a:latin typeface="Calibri"/>
                <a:ea typeface="+mn-lt"/>
                <a:cs typeface="Calibri"/>
              </a:rPr>
              <a:t>des </a:t>
            </a:r>
            <a:r>
              <a:rPr lang="en-US" sz="1200" dirty="0">
                <a:latin typeface="Calibri"/>
                <a:ea typeface="+mn-lt"/>
                <a:cs typeface="Calibri"/>
              </a:rPr>
              <a:t>formations</a:t>
            </a:r>
          </a:p>
          <a:p>
            <a:pPr algn="ctr"/>
            <a:endParaRPr lang="en-US" sz="1200" dirty="0">
              <a:solidFill>
                <a:srgbClr val="000000"/>
              </a:solidFill>
              <a:latin typeface="Calibri"/>
              <a:ea typeface="+mn-lt"/>
              <a:cs typeface="Calibri"/>
            </a:endParaRPr>
          </a:p>
          <a:p>
            <a:pPr algn="ctr"/>
            <a:r>
              <a:rPr lang="fr-FR" sz="1200" b="1" dirty="0">
                <a:solidFill>
                  <a:srgbClr val="00CCA0"/>
                </a:solidFill>
                <a:latin typeface="Calibri"/>
                <a:ea typeface="+mn-lt"/>
                <a:cs typeface="Calibri"/>
                <a:hlinkClick r:id="rId2">
                  <a:extLst>
                    <a:ext uri="{A12FA001-AC4F-418D-AE19-62706E023703}">
                      <ahyp:hlinkClr xmlns:ahyp="http://schemas.microsoft.com/office/drawing/2018/hyperlinkcolor" val="tx"/>
                    </a:ext>
                  </a:extLst>
                </a:hlinkClick>
              </a:rPr>
              <a:t>www.youtube.com/watch?v=x2gk1FMttIc</a:t>
            </a:r>
            <a:endParaRPr lang="fr-FR" sz="1200" b="1" dirty="0">
              <a:solidFill>
                <a:srgbClr val="00CCA0"/>
              </a:solidFill>
              <a:latin typeface="Calibri"/>
              <a:ea typeface="+mn-lt"/>
              <a:cs typeface="Calibri"/>
            </a:endParaRPr>
          </a:p>
        </p:txBody>
      </p:sp>
      <p:sp>
        <p:nvSpPr>
          <p:cNvPr id="14" name="ZoneTexte 13">
            <a:extLst>
              <a:ext uri="{FF2B5EF4-FFF2-40B4-BE49-F238E27FC236}">
                <a16:creationId xmlns:a16="http://schemas.microsoft.com/office/drawing/2014/main" id="{FA7770A2-CC3D-40EF-9182-C93DA29E2163}"/>
              </a:ext>
            </a:extLst>
          </p:cNvPr>
          <p:cNvSpPr txBox="1"/>
          <p:nvPr/>
        </p:nvSpPr>
        <p:spPr>
          <a:xfrm>
            <a:off x="814340" y="936364"/>
            <a:ext cx="2313575"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a:solidFill>
                  <a:srgbClr val="243387"/>
                </a:solidFill>
                <a:latin typeface="Calibri" panose="020F0502020204030204" pitchFamily="34" charset="0"/>
                <a:ea typeface="Roboto" panose="02000000000000000000" pitchFamily="2" charset="0"/>
                <a:cs typeface="Calibri" panose="020F0502020204030204" pitchFamily="34" charset="0"/>
              </a:rPr>
              <a:t>La Chimie, 3 </a:t>
            </a:r>
            <a:r>
              <a:rPr lang="en-US" sz="1400" b="1" dirty="0" err="1">
                <a:solidFill>
                  <a:srgbClr val="243387"/>
                </a:solidFill>
                <a:latin typeface="Calibri" panose="020F0502020204030204" pitchFamily="34" charset="0"/>
                <a:ea typeface="Roboto" panose="02000000000000000000" pitchFamily="2" charset="0"/>
                <a:cs typeface="Calibri" panose="020F0502020204030204" pitchFamily="34" charset="0"/>
              </a:rPr>
              <a:t>voies</a:t>
            </a:r>
            <a:r>
              <a:rPr lang="en-US" sz="1400" b="1" dirty="0">
                <a:solidFill>
                  <a:srgbClr val="243387"/>
                </a:solidFill>
                <a:latin typeface="Calibri" panose="020F0502020204030204" pitchFamily="34" charset="0"/>
                <a:ea typeface="Roboto" panose="02000000000000000000" pitchFamily="2" charset="0"/>
                <a:cs typeface="Calibri" panose="020F0502020204030204" pitchFamily="34" charset="0"/>
              </a:rPr>
              <a:t> pour</a:t>
            </a:r>
            <a:endParaRPr lang="fr-FR" sz="1400" b="1" dirty="0">
              <a:solidFill>
                <a:srgbClr val="243387"/>
              </a:solidFill>
              <a:latin typeface="Calibri" panose="020F0502020204030204" pitchFamily="34" charset="0"/>
              <a:ea typeface="Roboto" panose="02000000000000000000" pitchFamily="2" charset="0"/>
              <a:cs typeface="Calibri" panose="020F0502020204030204" pitchFamily="34" charset="0"/>
            </a:endParaRPr>
          </a:p>
          <a:p>
            <a:pPr algn="ctr"/>
            <a:r>
              <a:rPr lang="en-US" sz="1400" b="1" dirty="0" err="1">
                <a:solidFill>
                  <a:srgbClr val="243387"/>
                </a:solidFill>
                <a:latin typeface="Calibri" panose="020F0502020204030204" pitchFamily="34" charset="0"/>
                <a:ea typeface="Roboto" panose="02000000000000000000" pitchFamily="2" charset="0"/>
                <a:cs typeface="Calibri" panose="020F0502020204030204" pitchFamily="34" charset="0"/>
              </a:rPr>
              <a:t>une</a:t>
            </a:r>
            <a:r>
              <a:rPr lang="en-US" sz="1400" b="1" dirty="0">
                <a:solidFill>
                  <a:srgbClr val="243387"/>
                </a:solidFill>
                <a:latin typeface="Calibri" panose="020F0502020204030204" pitchFamily="34" charset="0"/>
                <a:ea typeface="Roboto" panose="02000000000000000000" pitchFamily="2" charset="0"/>
                <a:cs typeface="Calibri" panose="020F0502020204030204" pitchFamily="34" charset="0"/>
              </a:rPr>
              <a:t> </a:t>
            </a:r>
            <a:r>
              <a:rPr lang="en-US" sz="1400" b="1" dirty="0" err="1">
                <a:solidFill>
                  <a:srgbClr val="243387"/>
                </a:solidFill>
                <a:latin typeface="Calibri" panose="020F0502020204030204" pitchFamily="34" charset="0"/>
                <a:ea typeface="Roboto" panose="02000000000000000000" pitchFamily="2" charset="0"/>
                <a:cs typeface="Calibri" panose="020F0502020204030204" pitchFamily="34" charset="0"/>
              </a:rPr>
              <a:t>infinité</a:t>
            </a:r>
            <a:r>
              <a:rPr lang="en-US" sz="1400" b="1" dirty="0">
                <a:solidFill>
                  <a:srgbClr val="243387"/>
                </a:solidFill>
                <a:latin typeface="Calibri" panose="020F0502020204030204" pitchFamily="34" charset="0"/>
                <a:ea typeface="Roboto" panose="02000000000000000000" pitchFamily="2" charset="0"/>
                <a:cs typeface="Calibri" panose="020F0502020204030204" pitchFamily="34" charset="0"/>
              </a:rPr>
              <a:t> de métiers</a:t>
            </a:r>
            <a:r>
              <a:rPr lang="fr-FR" sz="1400" b="1" dirty="0">
                <a:solidFill>
                  <a:srgbClr val="243387"/>
                </a:solidFill>
                <a:latin typeface="Calibri"/>
                <a:ea typeface="Roboto" panose="02000000000000000000" pitchFamily="2" charset="0"/>
                <a:cs typeface="Calibri"/>
              </a:rPr>
              <a:t> </a:t>
            </a:r>
            <a:r>
              <a:rPr lang="en-US" sz="1400" b="1" dirty="0">
                <a:solidFill>
                  <a:srgbClr val="243387"/>
                </a:solidFill>
                <a:latin typeface="Calibri" panose="020F0502020204030204" pitchFamily="34" charset="0"/>
                <a:ea typeface="Roboto" panose="02000000000000000000" pitchFamily="2" charset="0"/>
                <a:cs typeface="Calibri" panose="020F0502020204030204" pitchFamily="34" charset="0"/>
              </a:rPr>
              <a:t>​</a:t>
            </a:r>
            <a:endParaRPr lang="fr-FR" sz="1400" b="1" dirty="0">
              <a:solidFill>
                <a:srgbClr val="243387"/>
              </a:solidFill>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8CAEFEC6-8213-4E5E-9779-3BE62F554259}"/>
              </a:ext>
            </a:extLst>
          </p:cNvPr>
          <p:cNvSpPr txBox="1"/>
          <p:nvPr/>
        </p:nvSpPr>
        <p:spPr>
          <a:xfrm>
            <a:off x="5582203" y="3813996"/>
            <a:ext cx="2801134"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200" b="1" u="sng" dirty="0">
                <a:solidFill>
                  <a:srgbClr val="00CCA0"/>
                </a:solidFill>
                <a:latin typeface="Calibri"/>
                <a:ea typeface="+mn-lt"/>
                <a:cs typeface="Calibri"/>
                <a:hlinkClick r:id="rId3"/>
              </a:rPr>
              <a:t>BAC PRO PCEPC (ex Industrie des procédés)</a:t>
            </a:r>
            <a:endParaRPr lang="fr-FR" sz="1200" dirty="0">
              <a:latin typeface="Calibri" panose="020F0502020204030204" pitchFamily="34" charset="0"/>
              <a:cs typeface="Calibri" panose="020F0502020204030204" pitchFamily="34" charset="0"/>
            </a:endParaRPr>
          </a:p>
          <a:p>
            <a:pPr algn="ctr"/>
            <a:r>
              <a:rPr lang="fr-FR" sz="1200" b="1" u="sng" dirty="0">
                <a:solidFill>
                  <a:srgbClr val="00CCA0"/>
                </a:solidFill>
                <a:latin typeface="Calibri" panose="020F0502020204030204" pitchFamily="34" charset="0"/>
                <a:ea typeface="Roboto"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BTS Pilotage de Procédés</a:t>
            </a:r>
            <a:endParaRPr lang="fr-FR" sz="1200" b="1" u="sng" dirty="0">
              <a:solidFill>
                <a:srgbClr val="00CCA0"/>
              </a:solidFill>
              <a:latin typeface="Calibri" panose="020F0502020204030204" pitchFamily="34" charset="0"/>
              <a:ea typeface="+mn-lt"/>
              <a:cs typeface="Calibri" panose="020F0502020204030204" pitchFamily="34" charset="0"/>
            </a:endParaRPr>
          </a:p>
          <a:p>
            <a:pPr algn="ctr"/>
            <a:r>
              <a:rPr lang="fr-FR" sz="1200" b="1" u="sng" dirty="0">
                <a:solidFill>
                  <a:srgbClr val="00CCA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BTS Métiers de la Chimie</a:t>
            </a:r>
            <a:endParaRPr lang="en-US" sz="1200" b="1" u="sng" dirty="0">
              <a:solidFill>
                <a:srgbClr val="00CCA0"/>
              </a:solidFill>
              <a:latin typeface="Calibri" panose="020F0502020204030204" pitchFamily="34" charset="0"/>
              <a:cs typeface="Calibri" panose="020F0502020204030204" pitchFamily="34" charset="0"/>
            </a:endParaRPr>
          </a:p>
        </p:txBody>
      </p:sp>
      <p:sp>
        <p:nvSpPr>
          <p:cNvPr id="28" name="ZoneTexte 27">
            <a:extLst>
              <a:ext uri="{FF2B5EF4-FFF2-40B4-BE49-F238E27FC236}">
                <a16:creationId xmlns:a16="http://schemas.microsoft.com/office/drawing/2014/main" id="{3B899390-E5F5-4B83-9E11-41A692B75300}"/>
              </a:ext>
            </a:extLst>
          </p:cNvPr>
          <p:cNvSpPr txBox="1"/>
          <p:nvPr/>
        </p:nvSpPr>
        <p:spPr>
          <a:xfrm>
            <a:off x="6053878" y="936364"/>
            <a:ext cx="1857783"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err="1">
                <a:solidFill>
                  <a:srgbClr val="243387"/>
                </a:solidFill>
                <a:latin typeface="Calibri" panose="020F0502020204030204" pitchFamily="34" charset="0"/>
                <a:ea typeface="Roboto" panose="02000000000000000000" pitchFamily="2" charset="0"/>
                <a:cs typeface="Calibri" panose="020F0502020204030204" pitchFamily="34" charset="0"/>
              </a:rPr>
              <a:t>Vidéos</a:t>
            </a:r>
            <a:r>
              <a:rPr lang="en-US" sz="1400" b="1" dirty="0">
                <a:solidFill>
                  <a:srgbClr val="243387"/>
                </a:solidFill>
                <a:latin typeface="Calibri" panose="020F0502020204030204" pitchFamily="34" charset="0"/>
                <a:ea typeface="Roboto" panose="02000000000000000000" pitchFamily="2" charset="0"/>
                <a:cs typeface="Calibri" panose="020F0502020204030204" pitchFamily="34" charset="0"/>
              </a:rPr>
              <a:t> </a:t>
            </a:r>
            <a:r>
              <a:rPr lang="fr-FR" sz="1400" b="1" dirty="0">
                <a:solidFill>
                  <a:srgbClr val="243387"/>
                </a:solidFill>
                <a:latin typeface="Calibri" panose="020F0502020204030204" pitchFamily="34" charset="0"/>
                <a:ea typeface="Roboto" panose="02000000000000000000" pitchFamily="2" charset="0"/>
                <a:cs typeface="Calibri" panose="020F0502020204030204" pitchFamily="34" charset="0"/>
              </a:rPr>
              <a:t>BAC et BTS</a:t>
            </a:r>
            <a:endParaRPr lang="fr-FR" sz="1400" b="1" dirty="0">
              <a:solidFill>
                <a:srgbClr val="243387"/>
              </a:solidFill>
              <a:latin typeface="Calibri" panose="020F0502020204030204" pitchFamily="34" charset="0"/>
              <a:cs typeface="Calibri" panose="020F0502020204030204" pitchFamily="34" charset="0"/>
            </a:endParaRPr>
          </a:p>
        </p:txBody>
      </p:sp>
      <p:pic>
        <p:nvPicPr>
          <p:cNvPr id="21" name="Image 20">
            <a:hlinkClick r:id="rId3"/>
            <a:extLst>
              <a:ext uri="{FF2B5EF4-FFF2-40B4-BE49-F238E27FC236}">
                <a16:creationId xmlns:a16="http://schemas.microsoft.com/office/drawing/2014/main" id="{C367FBA5-102D-49CF-8F37-69C62F1920AC}"/>
              </a:ext>
            </a:extLst>
          </p:cNvPr>
          <p:cNvPicPr>
            <a:picLocks noChangeAspect="1"/>
          </p:cNvPicPr>
          <p:nvPr/>
        </p:nvPicPr>
        <p:blipFill rotWithShape="1">
          <a:blip r:embed="rId6"/>
          <a:srcRect l="31232" t="32906" r="30935" b="28917"/>
          <a:stretch/>
        </p:blipFill>
        <p:spPr>
          <a:xfrm>
            <a:off x="4748245" y="1472760"/>
            <a:ext cx="1857783" cy="1054505"/>
          </a:xfrm>
          <a:prstGeom prst="rect">
            <a:avLst/>
          </a:prstGeom>
        </p:spPr>
      </p:pic>
      <p:pic>
        <p:nvPicPr>
          <p:cNvPr id="13" name="Image 12">
            <a:hlinkClick r:id="rId4"/>
            <a:extLst>
              <a:ext uri="{FF2B5EF4-FFF2-40B4-BE49-F238E27FC236}">
                <a16:creationId xmlns:a16="http://schemas.microsoft.com/office/drawing/2014/main" id="{176A9700-288A-4276-B981-C669FDE73066}"/>
              </a:ext>
            </a:extLst>
          </p:cNvPr>
          <p:cNvPicPr>
            <a:picLocks noChangeAspect="1"/>
          </p:cNvPicPr>
          <p:nvPr/>
        </p:nvPicPr>
        <p:blipFill rotWithShape="1">
          <a:blip r:embed="rId7"/>
          <a:srcRect l="31232" t="32906" r="31223" b="29196"/>
          <a:stretch/>
        </p:blipFill>
        <p:spPr>
          <a:xfrm>
            <a:off x="6497637" y="2039112"/>
            <a:ext cx="1857783" cy="1054815"/>
          </a:xfrm>
          <a:prstGeom prst="rect">
            <a:avLst/>
          </a:prstGeom>
        </p:spPr>
      </p:pic>
      <p:pic>
        <p:nvPicPr>
          <p:cNvPr id="10" name="Image 9">
            <a:hlinkClick r:id="rId5"/>
            <a:extLst>
              <a:ext uri="{FF2B5EF4-FFF2-40B4-BE49-F238E27FC236}">
                <a16:creationId xmlns:a16="http://schemas.microsoft.com/office/drawing/2014/main" id="{91FBC5BC-12E1-48FA-8B77-90028F656419}"/>
              </a:ext>
            </a:extLst>
          </p:cNvPr>
          <p:cNvPicPr>
            <a:picLocks noChangeAspect="1"/>
          </p:cNvPicPr>
          <p:nvPr/>
        </p:nvPicPr>
        <p:blipFill rotWithShape="1">
          <a:blip r:embed="rId8"/>
          <a:srcRect l="31232" t="32906" r="31151" b="30795"/>
          <a:stretch/>
        </p:blipFill>
        <p:spPr>
          <a:xfrm>
            <a:off x="4748246" y="2730772"/>
            <a:ext cx="1857783" cy="1008382"/>
          </a:xfrm>
          <a:prstGeom prst="rect">
            <a:avLst/>
          </a:prstGeom>
        </p:spPr>
      </p:pic>
      <p:pic>
        <p:nvPicPr>
          <p:cNvPr id="24" name="Image 23">
            <a:hlinkClick r:id="rId2"/>
            <a:extLst>
              <a:ext uri="{FF2B5EF4-FFF2-40B4-BE49-F238E27FC236}">
                <a16:creationId xmlns:a16="http://schemas.microsoft.com/office/drawing/2014/main" id="{4135F929-A6CB-453E-8207-86FE592C73A2}"/>
              </a:ext>
            </a:extLst>
          </p:cNvPr>
          <p:cNvPicPr>
            <a:picLocks noChangeAspect="1"/>
          </p:cNvPicPr>
          <p:nvPr/>
        </p:nvPicPr>
        <p:blipFill rotWithShape="1">
          <a:blip r:embed="rId9"/>
          <a:srcRect l="31232" t="32997" r="31007" b="29196"/>
          <a:stretch/>
        </p:blipFill>
        <p:spPr>
          <a:xfrm>
            <a:off x="814340" y="1496387"/>
            <a:ext cx="2313575" cy="1302949"/>
          </a:xfrm>
          <a:prstGeom prst="rect">
            <a:avLst/>
          </a:prstGeom>
        </p:spPr>
      </p:pic>
    </p:spTree>
    <p:extLst>
      <p:ext uri="{BB962C8B-B14F-4D97-AF65-F5344CB8AC3E}">
        <p14:creationId xmlns:p14="http://schemas.microsoft.com/office/powerpoint/2010/main" val="1478588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975185" y="160439"/>
            <a:ext cx="7196244" cy="993775"/>
          </a:xfrm>
        </p:spPr>
        <p:txBody>
          <a:bodyPr/>
          <a:lstStyle/>
          <a:p>
            <a:pPr algn="ctr"/>
            <a:r>
              <a:rPr lang="fr-FR" sz="2500" dirty="0">
                <a:latin typeface="Calibri"/>
                <a:cs typeface="Calibri"/>
              </a:rPr>
              <a:t>Vidéos et Témoignages Métiers</a:t>
            </a:r>
          </a:p>
          <a:p>
            <a:endParaRPr lang="fr-FR" sz="2400" b="0" dirty="0">
              <a:latin typeface="Roboto" panose="02000000000000000000"/>
            </a:endParaRPr>
          </a:p>
          <a:p>
            <a:endParaRPr lang="fr-FR" sz="2400" dirty="0">
              <a:latin typeface="Roboto" panose="02000000000000000000"/>
            </a:endParaRPr>
          </a:p>
        </p:txBody>
      </p:sp>
      <p:sp>
        <p:nvSpPr>
          <p:cNvPr id="2" name="ZoneTexte 1">
            <a:extLst>
              <a:ext uri="{FF2B5EF4-FFF2-40B4-BE49-F238E27FC236}">
                <a16:creationId xmlns:a16="http://schemas.microsoft.com/office/drawing/2014/main" id="{550789DF-484C-4900-AC03-A25AE605797A}"/>
              </a:ext>
            </a:extLst>
          </p:cNvPr>
          <p:cNvSpPr txBox="1"/>
          <p:nvPr/>
        </p:nvSpPr>
        <p:spPr>
          <a:xfrm>
            <a:off x="199356" y="1402732"/>
            <a:ext cx="5531194" cy="101566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100" dirty="0" err="1">
                <a:solidFill>
                  <a:srgbClr val="002060"/>
                </a:solidFill>
                <a:latin typeface="Calibri"/>
                <a:ea typeface="Roboto"/>
                <a:cs typeface="Calibri"/>
              </a:rPr>
              <a:t>Conférence</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organisée</a:t>
            </a:r>
            <a:r>
              <a:rPr lang="en-US" sz="1100" dirty="0">
                <a:solidFill>
                  <a:srgbClr val="002060"/>
                </a:solidFill>
                <a:latin typeface="Calibri"/>
                <a:ea typeface="Roboto"/>
                <a:cs typeface="Calibri"/>
              </a:rPr>
              <a:t> dans le cadre du </a:t>
            </a:r>
            <a:r>
              <a:rPr lang="en-US" sz="1100" b="1" dirty="0">
                <a:solidFill>
                  <a:srgbClr val="002060"/>
                </a:solidFill>
                <a:latin typeface="Calibri"/>
                <a:ea typeface="Roboto"/>
                <a:cs typeface="Calibri"/>
              </a:rPr>
              <a:t>salon </a:t>
            </a:r>
            <a:r>
              <a:rPr lang="en-US" sz="1100" b="1" dirty="0" err="1">
                <a:solidFill>
                  <a:srgbClr val="002060"/>
                </a:solidFill>
                <a:latin typeface="Calibri"/>
                <a:ea typeface="Roboto"/>
                <a:cs typeface="Calibri"/>
              </a:rPr>
              <a:t>virtuel</a:t>
            </a:r>
            <a:r>
              <a:rPr lang="en-US" sz="1100" b="1" dirty="0">
                <a:solidFill>
                  <a:srgbClr val="002060"/>
                </a:solidFill>
                <a:latin typeface="Calibri"/>
                <a:ea typeface="Roboto"/>
                <a:cs typeface="Calibri"/>
              </a:rPr>
              <a:t> "A </a:t>
            </a:r>
            <a:r>
              <a:rPr lang="en-US" sz="1100" b="1" dirty="0" err="1">
                <a:solidFill>
                  <a:srgbClr val="002060"/>
                </a:solidFill>
                <a:latin typeface="Calibri"/>
                <a:ea typeface="Roboto"/>
                <a:cs typeface="Calibri"/>
              </a:rPr>
              <a:t>chacun</a:t>
            </a:r>
            <a:r>
              <a:rPr lang="en-US" sz="1100" b="1" dirty="0">
                <a:solidFill>
                  <a:srgbClr val="002060"/>
                </a:solidFill>
                <a:latin typeface="Calibri"/>
                <a:ea typeface="Roboto"/>
                <a:cs typeface="Calibri"/>
              </a:rPr>
              <a:t> SON </a:t>
            </a:r>
            <a:r>
              <a:rPr lang="en-US" sz="1100" b="1" dirty="0" err="1">
                <a:solidFill>
                  <a:srgbClr val="002060"/>
                </a:solidFill>
                <a:latin typeface="Calibri"/>
                <a:ea typeface="Roboto"/>
                <a:cs typeface="Calibri"/>
              </a:rPr>
              <a:t>industrie</a:t>
            </a:r>
            <a:r>
              <a:rPr lang="en-US" sz="1100" b="1" dirty="0">
                <a:solidFill>
                  <a:srgbClr val="002060"/>
                </a:solidFill>
                <a:latin typeface="Calibri"/>
                <a:ea typeface="Roboto"/>
                <a:cs typeface="Calibri"/>
              </a:rPr>
              <a:t>"</a:t>
            </a:r>
            <a:r>
              <a:rPr lang="en-US" sz="1100" dirty="0">
                <a:solidFill>
                  <a:srgbClr val="002060"/>
                </a:solidFill>
                <a:latin typeface="Calibri"/>
                <a:ea typeface="Roboto"/>
                <a:cs typeface="Calibri"/>
              </a:rPr>
              <a:t> qui </a:t>
            </a:r>
            <a:r>
              <a:rPr lang="en-US" sz="1100" dirty="0" err="1">
                <a:solidFill>
                  <a:srgbClr val="002060"/>
                </a:solidFill>
                <a:latin typeface="Calibri"/>
                <a:ea typeface="Roboto"/>
                <a:cs typeface="Calibri"/>
              </a:rPr>
              <a:t>s'est</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déroulé</a:t>
            </a:r>
            <a:r>
              <a:rPr lang="en-US" sz="1100" dirty="0">
                <a:solidFill>
                  <a:srgbClr val="002060"/>
                </a:solidFill>
                <a:latin typeface="Calibri"/>
                <a:ea typeface="Roboto"/>
                <a:cs typeface="Calibri"/>
              </a:rPr>
              <a:t> les 25 et 26 mars 2021</a:t>
            </a:r>
          </a:p>
          <a:p>
            <a:r>
              <a:rPr lang="en-US" sz="1100" dirty="0">
                <a:solidFill>
                  <a:srgbClr val="002060"/>
                </a:solidFill>
                <a:latin typeface="Calibri"/>
                <a:ea typeface="Roboto"/>
                <a:cs typeface="Calibri"/>
              </a:rPr>
              <a:t>Interventions de Sabine ALONZI, </a:t>
            </a:r>
            <a:r>
              <a:rPr lang="en-US" sz="1100" dirty="0" err="1">
                <a:solidFill>
                  <a:srgbClr val="002060"/>
                </a:solidFill>
                <a:latin typeface="Calibri"/>
                <a:ea typeface="Roboto"/>
                <a:cs typeface="Calibri"/>
              </a:rPr>
              <a:t>Responsable</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Emploi</a:t>
            </a:r>
            <a:r>
              <a:rPr lang="en-US" sz="1100" dirty="0">
                <a:solidFill>
                  <a:srgbClr val="002060"/>
                </a:solidFill>
                <a:latin typeface="Calibri"/>
                <a:ea typeface="Roboto"/>
                <a:cs typeface="Calibri"/>
              </a:rPr>
              <a:t> Formation pour France Chimie Grand-Est, Inès OLIVEIRA, </a:t>
            </a:r>
            <a:r>
              <a:rPr lang="en-US" sz="1100" dirty="0" err="1">
                <a:solidFill>
                  <a:srgbClr val="002060"/>
                </a:solidFill>
                <a:latin typeface="Calibri"/>
                <a:ea typeface="Roboto"/>
                <a:cs typeface="Calibri"/>
              </a:rPr>
              <a:t>Responsable</a:t>
            </a:r>
            <a:r>
              <a:rPr lang="en-US" sz="1100" dirty="0">
                <a:solidFill>
                  <a:srgbClr val="002060"/>
                </a:solidFill>
                <a:latin typeface="Calibri"/>
                <a:ea typeface="Roboto"/>
                <a:cs typeface="Calibri"/>
              </a:rPr>
              <a:t> Communication et Promotion des Métiers pour France Chimie Picardie Champagne-Ardenne, Géraldine LAURENT, </a:t>
            </a:r>
            <a:r>
              <a:rPr lang="en-US" sz="1100" dirty="0" err="1">
                <a:solidFill>
                  <a:srgbClr val="002060"/>
                </a:solidFill>
                <a:latin typeface="Calibri"/>
                <a:ea typeface="Roboto"/>
                <a:cs typeface="Calibri"/>
              </a:rPr>
              <a:t>Directrice</a:t>
            </a:r>
            <a:r>
              <a:rPr lang="en-US" sz="1100" dirty="0">
                <a:solidFill>
                  <a:srgbClr val="002060"/>
                </a:solidFill>
                <a:latin typeface="Calibri"/>
                <a:ea typeface="Roboto"/>
                <a:cs typeface="Calibri"/>
              </a:rPr>
              <a:t> de PARCHIMY, Georges SCHERRER, </a:t>
            </a:r>
            <a:r>
              <a:rPr lang="en-US" sz="1100" dirty="0" err="1">
                <a:solidFill>
                  <a:srgbClr val="002060"/>
                </a:solidFill>
                <a:latin typeface="Calibri"/>
                <a:ea typeface="Roboto"/>
                <a:cs typeface="Calibri"/>
              </a:rPr>
              <a:t>Responsable</a:t>
            </a:r>
            <a:r>
              <a:rPr lang="en-US" sz="1100" dirty="0">
                <a:solidFill>
                  <a:srgbClr val="002060"/>
                </a:solidFill>
                <a:latin typeface="Calibri"/>
                <a:ea typeface="Roboto"/>
                <a:cs typeface="Calibri"/>
              </a:rPr>
              <a:t> des </a:t>
            </a:r>
            <a:r>
              <a:rPr lang="en-US" sz="1100" dirty="0" err="1">
                <a:solidFill>
                  <a:srgbClr val="002060"/>
                </a:solidFill>
                <a:latin typeface="Calibri"/>
                <a:ea typeface="Roboto"/>
                <a:cs typeface="Calibri"/>
              </a:rPr>
              <a:t>Ressources</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Humaines</a:t>
            </a:r>
            <a:r>
              <a:rPr lang="en-US" sz="1100" dirty="0">
                <a:solidFill>
                  <a:srgbClr val="002060"/>
                </a:solidFill>
                <a:latin typeface="Calibri"/>
                <a:ea typeface="Roboto"/>
                <a:cs typeface="Calibri"/>
              </a:rPr>
              <a:t> de </a:t>
            </a:r>
            <a:r>
              <a:rPr lang="en-US" sz="1100" dirty="0" err="1">
                <a:solidFill>
                  <a:srgbClr val="002060"/>
                </a:solidFill>
                <a:latin typeface="Calibri"/>
                <a:ea typeface="Roboto"/>
                <a:cs typeface="Calibri"/>
              </a:rPr>
              <a:t>l’entreprise</a:t>
            </a:r>
            <a:r>
              <a:rPr lang="en-US" sz="1100" dirty="0">
                <a:solidFill>
                  <a:srgbClr val="002060"/>
                </a:solidFill>
                <a:latin typeface="Calibri"/>
                <a:ea typeface="Roboto"/>
                <a:cs typeface="Calibri"/>
              </a:rPr>
              <a:t> INEOS...</a:t>
            </a:r>
          </a:p>
        </p:txBody>
      </p:sp>
      <p:pic>
        <p:nvPicPr>
          <p:cNvPr id="6" name="Image 7">
            <a:hlinkClick r:id="rId2"/>
            <a:extLst>
              <a:ext uri="{FF2B5EF4-FFF2-40B4-BE49-F238E27FC236}">
                <a16:creationId xmlns:a16="http://schemas.microsoft.com/office/drawing/2014/main" id="{5E72FCF3-0A4D-4B27-A641-D9F0E93DCCB6}"/>
              </a:ext>
            </a:extLst>
          </p:cNvPr>
          <p:cNvPicPr>
            <a:picLocks noChangeAspect="1"/>
          </p:cNvPicPr>
          <p:nvPr/>
        </p:nvPicPr>
        <p:blipFill rotWithShape="1">
          <a:blip r:embed="rId3"/>
          <a:srcRect l="2863" t="21552" r="32269" b="4510"/>
          <a:stretch/>
        </p:blipFill>
        <p:spPr>
          <a:xfrm>
            <a:off x="5853823" y="736177"/>
            <a:ext cx="2827616" cy="1835573"/>
          </a:xfrm>
          <a:prstGeom prst="rect">
            <a:avLst/>
          </a:prstGeom>
        </p:spPr>
      </p:pic>
      <p:sp>
        <p:nvSpPr>
          <p:cNvPr id="9" name="ZoneTexte 8">
            <a:extLst>
              <a:ext uri="{FF2B5EF4-FFF2-40B4-BE49-F238E27FC236}">
                <a16:creationId xmlns:a16="http://schemas.microsoft.com/office/drawing/2014/main" id="{56CC7E12-D347-4A70-AB5B-A60C02AD5308}"/>
              </a:ext>
            </a:extLst>
          </p:cNvPr>
          <p:cNvSpPr txBox="1"/>
          <p:nvPr/>
        </p:nvSpPr>
        <p:spPr>
          <a:xfrm>
            <a:off x="199356" y="4651290"/>
            <a:ext cx="1800999" cy="40011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dirty="0">
                <a:latin typeface="Calibri"/>
                <a:cs typeface="Calibri"/>
                <a:hlinkClick r:id="rId4"/>
              </a:rPr>
              <a:t>#LiveOrientEst</a:t>
            </a:r>
            <a:endParaRPr lang="fr-FR" sz="1400" dirty="0"/>
          </a:p>
          <a:p>
            <a:r>
              <a:rPr lang="en-US" sz="1200" dirty="0">
                <a:latin typeface="Calibri"/>
                <a:ea typeface="Roboto"/>
                <a:cs typeface="Calibri"/>
              </a:rPr>
              <a:t>Mon avenir dans la </a:t>
            </a:r>
            <a:r>
              <a:rPr lang="en-US" sz="1200" dirty="0" err="1">
                <a:latin typeface="Calibri"/>
                <a:ea typeface="Roboto"/>
                <a:cs typeface="Calibri"/>
              </a:rPr>
              <a:t>chimie</a:t>
            </a:r>
            <a:endParaRPr lang="en-US" sz="1200" dirty="0">
              <a:latin typeface="Calibri"/>
              <a:ea typeface="Roboto"/>
              <a:cs typeface="Calibri"/>
            </a:endParaRPr>
          </a:p>
        </p:txBody>
      </p:sp>
      <p:sp>
        <p:nvSpPr>
          <p:cNvPr id="10" name="ZoneTexte 9">
            <a:extLst>
              <a:ext uri="{FF2B5EF4-FFF2-40B4-BE49-F238E27FC236}">
                <a16:creationId xmlns:a16="http://schemas.microsoft.com/office/drawing/2014/main" id="{987B9B67-A9F6-4337-BA43-65B815E270C1}"/>
              </a:ext>
            </a:extLst>
          </p:cNvPr>
          <p:cNvSpPr txBox="1"/>
          <p:nvPr/>
        </p:nvSpPr>
        <p:spPr>
          <a:xfrm>
            <a:off x="-385581" y="1019919"/>
            <a:ext cx="4171950"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err="1">
                <a:solidFill>
                  <a:srgbClr val="030303"/>
                </a:solidFill>
                <a:latin typeface="Calibri"/>
                <a:ea typeface="Roboto"/>
                <a:cs typeface="Calibri"/>
              </a:rPr>
              <a:t>Conférence</a:t>
            </a:r>
            <a:r>
              <a:rPr lang="en-US" sz="1400" b="1" dirty="0">
                <a:solidFill>
                  <a:srgbClr val="030303"/>
                </a:solidFill>
                <a:latin typeface="Calibri"/>
                <a:ea typeface="Roboto"/>
                <a:cs typeface="Calibri"/>
              </a:rPr>
              <a:t> “Mon Avenir dans la Chimie”</a:t>
            </a:r>
            <a:endParaRPr lang="en-US" sz="1400" dirty="0">
              <a:solidFill>
                <a:srgbClr val="030303"/>
              </a:solidFill>
              <a:latin typeface="Calibri"/>
              <a:ea typeface="Roboto" panose="02000000000000000000" pitchFamily="2" charset="0"/>
              <a:cs typeface="Calibri"/>
            </a:endParaRPr>
          </a:p>
        </p:txBody>
      </p:sp>
      <p:sp>
        <p:nvSpPr>
          <p:cNvPr id="13" name="ZoneTexte 12">
            <a:extLst>
              <a:ext uri="{FF2B5EF4-FFF2-40B4-BE49-F238E27FC236}">
                <a16:creationId xmlns:a16="http://schemas.microsoft.com/office/drawing/2014/main" id="{33225EBA-F2EA-B761-5067-D96D5D50F44D}"/>
              </a:ext>
            </a:extLst>
          </p:cNvPr>
          <p:cNvSpPr txBox="1"/>
          <p:nvPr/>
        </p:nvSpPr>
        <p:spPr>
          <a:xfrm>
            <a:off x="100547" y="2994937"/>
            <a:ext cx="6511637" cy="246221"/>
          </a:xfrm>
          <a:prstGeom prst="rect">
            <a:avLst/>
          </a:prstGeom>
          <a:noFill/>
        </p:spPr>
        <p:txBody>
          <a:bodyPr wrap="square">
            <a:spAutoFit/>
          </a:bodyPr>
          <a:lstStyle/>
          <a:p>
            <a:r>
              <a:rPr lang="fr-FR" sz="1000" b="1" u="sng" dirty="0">
                <a:solidFill>
                  <a:srgbClr val="00CCA0"/>
                </a:solidFill>
                <a:hlinkClick r:id="rId5"/>
              </a:rPr>
              <a:t>https://www.chimie-grandest.fr/actions/emploi-et-formation/faq/</a:t>
            </a:r>
            <a:endParaRPr lang="fr-FR" sz="1000" b="1" u="sng" dirty="0">
              <a:solidFill>
                <a:srgbClr val="00CCA0"/>
              </a:solidFill>
            </a:endParaRPr>
          </a:p>
        </p:txBody>
      </p:sp>
      <p:sp>
        <p:nvSpPr>
          <p:cNvPr id="14" name="ZoneTexte 13">
            <a:extLst>
              <a:ext uri="{FF2B5EF4-FFF2-40B4-BE49-F238E27FC236}">
                <a16:creationId xmlns:a16="http://schemas.microsoft.com/office/drawing/2014/main" id="{13D8363C-3AD1-B99E-3313-5665762E268E}"/>
              </a:ext>
            </a:extLst>
          </p:cNvPr>
          <p:cNvSpPr txBox="1"/>
          <p:nvPr/>
        </p:nvSpPr>
        <p:spPr>
          <a:xfrm>
            <a:off x="199356" y="2666913"/>
            <a:ext cx="4171950"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b="1" dirty="0" err="1">
                <a:solidFill>
                  <a:srgbClr val="030303"/>
                </a:solidFill>
                <a:latin typeface="Calibri"/>
                <a:ea typeface="Roboto"/>
                <a:cs typeface="Calibri"/>
              </a:rPr>
              <a:t>Journée</a:t>
            </a:r>
            <a:r>
              <a:rPr lang="en-US" sz="1400" b="1" dirty="0">
                <a:solidFill>
                  <a:srgbClr val="030303"/>
                </a:solidFill>
                <a:latin typeface="Calibri"/>
                <a:ea typeface="Roboto"/>
                <a:cs typeface="Calibri"/>
              </a:rPr>
              <a:t> des </a:t>
            </a:r>
            <a:r>
              <a:rPr lang="en-US" sz="1400" b="1" dirty="0" err="1">
                <a:solidFill>
                  <a:srgbClr val="030303"/>
                </a:solidFill>
                <a:latin typeface="Calibri"/>
                <a:ea typeface="Roboto"/>
                <a:cs typeface="Calibri"/>
              </a:rPr>
              <a:t>carrières</a:t>
            </a:r>
            <a:r>
              <a:rPr lang="en-US" sz="1400" b="1" dirty="0">
                <a:solidFill>
                  <a:srgbClr val="030303"/>
                </a:solidFill>
                <a:latin typeface="Calibri"/>
                <a:ea typeface="Roboto"/>
                <a:cs typeface="Calibri"/>
              </a:rPr>
              <a:t> 4.0</a:t>
            </a:r>
            <a:endParaRPr lang="en-US" sz="1400" dirty="0">
              <a:solidFill>
                <a:srgbClr val="030303"/>
              </a:solidFill>
              <a:latin typeface="Calibri"/>
              <a:ea typeface="Roboto" panose="02000000000000000000" pitchFamily="2" charset="0"/>
              <a:cs typeface="Calibri"/>
            </a:endParaRPr>
          </a:p>
        </p:txBody>
      </p:sp>
      <p:sp>
        <p:nvSpPr>
          <p:cNvPr id="16" name="ZoneTexte 15">
            <a:extLst>
              <a:ext uri="{FF2B5EF4-FFF2-40B4-BE49-F238E27FC236}">
                <a16:creationId xmlns:a16="http://schemas.microsoft.com/office/drawing/2014/main" id="{9EFFD738-E202-D8DC-BF51-935EDFE8EB35}"/>
              </a:ext>
            </a:extLst>
          </p:cNvPr>
          <p:cNvSpPr txBox="1"/>
          <p:nvPr/>
        </p:nvSpPr>
        <p:spPr>
          <a:xfrm>
            <a:off x="199356" y="3334604"/>
            <a:ext cx="5531194" cy="33855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100" dirty="0">
                <a:solidFill>
                  <a:srgbClr val="002060"/>
                </a:solidFill>
                <a:latin typeface="Calibri"/>
                <a:ea typeface="Roboto"/>
                <a:cs typeface="Calibri"/>
              </a:rPr>
              <a:t>Sur </a:t>
            </a:r>
            <a:r>
              <a:rPr lang="en-US" sz="1100" dirty="0" err="1">
                <a:solidFill>
                  <a:srgbClr val="002060"/>
                </a:solidFill>
                <a:latin typeface="Calibri"/>
                <a:ea typeface="Roboto"/>
                <a:cs typeface="Calibri"/>
              </a:rPr>
              <a:t>cette</a:t>
            </a:r>
            <a:r>
              <a:rPr lang="en-US" sz="1100" dirty="0">
                <a:solidFill>
                  <a:srgbClr val="002060"/>
                </a:solidFill>
                <a:latin typeface="Calibri"/>
                <a:ea typeface="Roboto"/>
                <a:cs typeface="Calibri"/>
              </a:rPr>
              <a:t> page, </a:t>
            </a:r>
            <a:r>
              <a:rPr lang="en-US" sz="1100" dirty="0" err="1">
                <a:solidFill>
                  <a:srgbClr val="002060"/>
                </a:solidFill>
                <a:latin typeface="Calibri"/>
                <a:ea typeface="Roboto"/>
                <a:cs typeface="Calibri"/>
              </a:rPr>
              <a:t>vous</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retrouverez</a:t>
            </a:r>
            <a:r>
              <a:rPr lang="en-US" sz="1100" dirty="0">
                <a:solidFill>
                  <a:srgbClr val="002060"/>
                </a:solidFill>
                <a:latin typeface="Calibri"/>
                <a:ea typeface="Roboto"/>
                <a:cs typeface="Calibri"/>
              </a:rPr>
              <a:t> des </a:t>
            </a:r>
            <a:r>
              <a:rPr lang="en-US" sz="1100" dirty="0" err="1">
                <a:solidFill>
                  <a:srgbClr val="002060"/>
                </a:solidFill>
                <a:latin typeface="Calibri"/>
                <a:ea typeface="Roboto"/>
                <a:cs typeface="Calibri"/>
              </a:rPr>
              <a:t>réponses</a:t>
            </a:r>
            <a:r>
              <a:rPr lang="en-US" sz="1100" dirty="0">
                <a:solidFill>
                  <a:srgbClr val="002060"/>
                </a:solidFill>
                <a:latin typeface="Calibri"/>
                <a:ea typeface="Roboto"/>
                <a:cs typeface="Calibri"/>
              </a:rPr>
              <a:t> en </a:t>
            </a:r>
            <a:r>
              <a:rPr lang="en-US" sz="1100" dirty="0" err="1">
                <a:solidFill>
                  <a:srgbClr val="002060"/>
                </a:solidFill>
                <a:latin typeface="Calibri"/>
                <a:ea typeface="Roboto"/>
                <a:cs typeface="Calibri"/>
              </a:rPr>
              <a:t>vidéos</a:t>
            </a:r>
            <a:r>
              <a:rPr lang="en-US" sz="1100" dirty="0">
                <a:solidFill>
                  <a:srgbClr val="002060"/>
                </a:solidFill>
                <a:latin typeface="Calibri"/>
                <a:ea typeface="Roboto"/>
                <a:cs typeface="Calibri"/>
              </a:rPr>
              <a:t> à </a:t>
            </a:r>
            <a:r>
              <a:rPr lang="en-US" sz="1100" dirty="0" err="1">
                <a:solidFill>
                  <a:srgbClr val="002060"/>
                </a:solidFill>
                <a:latin typeface="Calibri"/>
                <a:ea typeface="Roboto"/>
                <a:cs typeface="Calibri"/>
              </a:rPr>
              <a:t>plusieurs</a:t>
            </a:r>
            <a:r>
              <a:rPr lang="en-US" sz="1100" dirty="0">
                <a:solidFill>
                  <a:srgbClr val="002060"/>
                </a:solidFill>
                <a:latin typeface="Calibri"/>
                <a:ea typeface="Roboto"/>
                <a:cs typeface="Calibri"/>
              </a:rPr>
              <a:t> questions relatives au </a:t>
            </a:r>
            <a:r>
              <a:rPr lang="en-US" sz="1100" dirty="0" err="1">
                <a:solidFill>
                  <a:srgbClr val="002060"/>
                </a:solidFill>
                <a:latin typeface="Calibri"/>
                <a:ea typeface="Roboto"/>
                <a:cs typeface="Calibri"/>
              </a:rPr>
              <a:t>domaine</a:t>
            </a:r>
            <a:r>
              <a:rPr lang="en-US" sz="1100" dirty="0">
                <a:solidFill>
                  <a:srgbClr val="002060"/>
                </a:solidFill>
                <a:latin typeface="Calibri"/>
                <a:ea typeface="Roboto"/>
                <a:cs typeface="Calibri"/>
              </a:rPr>
              <a:t> de la </a:t>
            </a:r>
            <a:r>
              <a:rPr lang="en-US" sz="1100" dirty="0" err="1">
                <a:solidFill>
                  <a:srgbClr val="002060"/>
                </a:solidFill>
                <a:latin typeface="Calibri"/>
                <a:ea typeface="Roboto"/>
                <a:cs typeface="Calibri"/>
              </a:rPr>
              <a:t>chimie</a:t>
            </a:r>
            <a:r>
              <a:rPr lang="en-US" sz="1100" dirty="0">
                <a:solidFill>
                  <a:srgbClr val="002060"/>
                </a:solidFill>
                <a:latin typeface="Calibri"/>
                <a:ea typeface="Roboto"/>
                <a:cs typeface="Calibri"/>
              </a:rPr>
              <a:t>. </a:t>
            </a:r>
          </a:p>
        </p:txBody>
      </p:sp>
    </p:spTree>
    <p:extLst>
      <p:ext uri="{BB962C8B-B14F-4D97-AF65-F5344CB8AC3E}">
        <p14:creationId xmlns:p14="http://schemas.microsoft.com/office/powerpoint/2010/main" val="72180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ACB7EE-5439-2F75-313A-A8A4056EA5A4}"/>
              </a:ext>
            </a:extLst>
          </p:cNvPr>
          <p:cNvSpPr/>
          <p:nvPr/>
        </p:nvSpPr>
        <p:spPr>
          <a:xfrm>
            <a:off x="5331263" y="196305"/>
            <a:ext cx="3837908" cy="5021963"/>
          </a:xfrm>
          <a:prstGeom prst="rect">
            <a:avLst/>
          </a:prstGeom>
          <a:solidFill>
            <a:srgbClr val="E2D6EC"/>
          </a:solidFill>
          <a:ln>
            <a:solidFill>
              <a:srgbClr val="00C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458761" y="215209"/>
            <a:ext cx="7196244" cy="993775"/>
          </a:xfrm>
        </p:spPr>
        <p:txBody>
          <a:bodyPr/>
          <a:lstStyle/>
          <a:p>
            <a:pPr algn="ctr"/>
            <a:r>
              <a:rPr lang="fr-FR" sz="2500" dirty="0">
                <a:ln>
                  <a:solidFill>
                    <a:srgbClr val="E2D6EC"/>
                  </a:solidFill>
                </a:ln>
                <a:latin typeface="Calibri"/>
                <a:cs typeface="Calibri"/>
              </a:rPr>
              <a:t>Vidéos et Témoignages Métiers</a:t>
            </a:r>
          </a:p>
          <a:p>
            <a:endParaRPr lang="fr-FR" sz="2400" b="0" dirty="0">
              <a:ln>
                <a:solidFill>
                  <a:srgbClr val="E2D6EC"/>
                </a:solidFill>
              </a:ln>
              <a:latin typeface="Roboto" panose="02000000000000000000"/>
            </a:endParaRPr>
          </a:p>
          <a:p>
            <a:endParaRPr lang="fr-FR" sz="2400" dirty="0">
              <a:ln>
                <a:solidFill>
                  <a:srgbClr val="E2D6EC"/>
                </a:solidFill>
              </a:ln>
              <a:latin typeface="Roboto" panose="02000000000000000000"/>
            </a:endParaRPr>
          </a:p>
        </p:txBody>
      </p:sp>
      <p:sp>
        <p:nvSpPr>
          <p:cNvPr id="10" name="ZoneTexte 9">
            <a:extLst>
              <a:ext uri="{FF2B5EF4-FFF2-40B4-BE49-F238E27FC236}">
                <a16:creationId xmlns:a16="http://schemas.microsoft.com/office/drawing/2014/main" id="{663E756C-80B7-4A23-996B-6B3D45B9F729}"/>
              </a:ext>
            </a:extLst>
          </p:cNvPr>
          <p:cNvSpPr txBox="1"/>
          <p:nvPr/>
        </p:nvSpPr>
        <p:spPr>
          <a:xfrm>
            <a:off x="5405789" y="196305"/>
            <a:ext cx="3668938" cy="4847481"/>
          </a:xfrm>
          <a:prstGeom prst="rect">
            <a:avLst/>
          </a:prstGeom>
        </p:spPr>
        <p:txBody>
          <a:bodyPr wrap="square" lIns="0" tIns="0" rIns="0" bIns="0" rtlCol="0" anchor="ctr" anchorCtr="0">
            <a:spAutoFit/>
          </a:bodyPr>
          <a:lstStyle/>
          <a:p>
            <a:r>
              <a:rPr lang="fr-FR" sz="1600" b="1" dirty="0">
                <a:solidFill>
                  <a:srgbClr val="233287"/>
                </a:solidFill>
                <a:latin typeface="Roboto"/>
                <a:ea typeface="Roboto"/>
              </a:rPr>
              <a:t>Visualisez les vidéos en cliquant sur les liens :</a:t>
            </a:r>
          </a:p>
          <a:p>
            <a:endParaRPr lang="fr-FR" sz="1300" b="1" dirty="0">
              <a:latin typeface="Roboto" panose="02000000000000000000" pitchFamily="2" charset="0"/>
              <a:ea typeface="Roboto" panose="02000000000000000000" pitchFamily="2" charset="0"/>
            </a:endParaRPr>
          </a:p>
          <a:p>
            <a:pPr marL="171450" indent="-171450">
              <a:buFont typeface="Wingdings"/>
              <a:buChar char="q"/>
            </a:pPr>
            <a:r>
              <a:rPr lang="fr-FR" sz="1300" dirty="0">
                <a:latin typeface="Roboto"/>
                <a:ea typeface="Roboto"/>
                <a:hlinkClick r:id="rId2"/>
              </a:rPr>
              <a:t> </a:t>
            </a:r>
            <a:r>
              <a:rPr lang="fr-FR" sz="1100" dirty="0">
                <a:latin typeface="Roboto"/>
                <a:ea typeface="Roboto"/>
                <a:hlinkClick r:id="rId2"/>
              </a:rPr>
              <a:t>Apprenti en maintenance</a:t>
            </a:r>
            <a:endParaRPr lang="fr-FR" sz="1100" dirty="0">
              <a:latin typeface="Roboto"/>
              <a:ea typeface="Roboto"/>
            </a:endParaRPr>
          </a:p>
          <a:p>
            <a:pPr marL="171450" indent="-171450">
              <a:buFont typeface="Wingdings"/>
              <a:buChar char="q"/>
            </a:pPr>
            <a:r>
              <a:rPr lang="fr-FR" sz="1100" dirty="0">
                <a:latin typeface="Roboto"/>
                <a:ea typeface="Roboto"/>
                <a:hlinkClick r:id="rId3"/>
              </a:rPr>
              <a:t> Directrice Recherche &amp; Développement</a:t>
            </a:r>
            <a:endParaRPr lang="fr-FR" sz="1100" dirty="0">
              <a:latin typeface="Roboto"/>
              <a:ea typeface="Roboto"/>
            </a:endParaRPr>
          </a:p>
          <a:p>
            <a:pPr marL="171450" indent="-171450">
              <a:buFont typeface="Wingdings"/>
              <a:buChar char="q"/>
            </a:pPr>
            <a:r>
              <a:rPr lang="fr-FR" sz="1100" dirty="0">
                <a:latin typeface="Roboto"/>
                <a:ea typeface="Roboto"/>
                <a:hlinkClick r:id="rId4"/>
              </a:rPr>
              <a:t> Data </a:t>
            </a:r>
            <a:r>
              <a:rPr lang="fr-FR" sz="1100" dirty="0" err="1">
                <a:latin typeface="Roboto"/>
                <a:ea typeface="Roboto"/>
                <a:hlinkClick r:id="rId4"/>
              </a:rPr>
              <a:t>Scientist</a:t>
            </a:r>
            <a:endParaRPr lang="fr-FR" sz="1100" dirty="0">
              <a:latin typeface="Roboto"/>
              <a:ea typeface="Roboto"/>
            </a:endParaRPr>
          </a:p>
          <a:p>
            <a:pPr marL="171450" indent="-171450">
              <a:buFont typeface="Wingdings"/>
              <a:buChar char="q"/>
            </a:pPr>
            <a:r>
              <a:rPr lang="fr-FR" sz="1100" dirty="0">
                <a:latin typeface="Roboto"/>
                <a:ea typeface="Roboto"/>
                <a:hlinkClick r:id="rId5"/>
              </a:rPr>
              <a:t> Ingénieur commercial</a:t>
            </a:r>
            <a:endParaRPr lang="fr-FR" sz="1100" dirty="0">
              <a:latin typeface="Roboto"/>
              <a:ea typeface="Roboto"/>
            </a:endParaRPr>
          </a:p>
          <a:p>
            <a:pPr marL="171450" indent="-171450">
              <a:buFont typeface="Wingdings"/>
              <a:buChar char="q"/>
            </a:pPr>
            <a:r>
              <a:rPr lang="fr-FR" sz="1100" dirty="0">
                <a:latin typeface="Roboto"/>
                <a:ea typeface="Roboto"/>
                <a:hlinkClick r:id="rId6"/>
              </a:rPr>
              <a:t> Ingénieure procédés</a:t>
            </a:r>
            <a:endParaRPr lang="fr-FR" sz="1100" dirty="0">
              <a:latin typeface="Roboto"/>
              <a:ea typeface="Roboto"/>
            </a:endParaRPr>
          </a:p>
          <a:p>
            <a:pPr marL="171450" indent="-171450">
              <a:buFont typeface="Wingdings"/>
              <a:buChar char="q"/>
            </a:pPr>
            <a:r>
              <a:rPr lang="fr-FR" sz="1100" dirty="0">
                <a:latin typeface="Roboto"/>
                <a:ea typeface="Roboto"/>
                <a:hlinkClick r:id="rId7"/>
              </a:rPr>
              <a:t> Opératrice extérieure</a:t>
            </a:r>
            <a:endParaRPr lang="fr-FR" sz="1100" dirty="0">
              <a:latin typeface="Roboto"/>
              <a:ea typeface="Roboto"/>
            </a:endParaRPr>
          </a:p>
          <a:p>
            <a:pPr marL="171450" indent="-171450">
              <a:buFont typeface="Wingdings"/>
              <a:buChar char="q"/>
            </a:pPr>
            <a:r>
              <a:rPr lang="fr-FR" sz="1100" dirty="0">
                <a:latin typeface="Roboto"/>
                <a:ea typeface="Roboto"/>
                <a:hlinkClick r:id="rId8"/>
              </a:rPr>
              <a:t> Opérateur de fabrication</a:t>
            </a:r>
            <a:endParaRPr lang="fr-FR" sz="1100" dirty="0">
              <a:latin typeface="Roboto"/>
              <a:ea typeface="Roboto"/>
            </a:endParaRPr>
          </a:p>
          <a:p>
            <a:pPr marL="171450" indent="-171450">
              <a:buFont typeface="Wingdings"/>
              <a:buChar char="q"/>
            </a:pPr>
            <a:r>
              <a:rPr lang="fr-FR" sz="1100" dirty="0">
                <a:latin typeface="Roboto"/>
                <a:ea typeface="Roboto"/>
                <a:hlinkClick r:id="rId9"/>
              </a:rPr>
              <a:t> Technicien de maintenance</a:t>
            </a:r>
            <a:endParaRPr lang="fr-FR" sz="1100" dirty="0">
              <a:latin typeface="Roboto"/>
              <a:ea typeface="Roboto"/>
            </a:endParaRPr>
          </a:p>
          <a:p>
            <a:pPr marL="171450" indent="-171450">
              <a:buFont typeface="Wingdings"/>
              <a:buChar char="q"/>
            </a:pPr>
            <a:r>
              <a:rPr lang="fr-FR" sz="1100" dirty="0">
                <a:latin typeface="Roboto"/>
                <a:ea typeface="Roboto"/>
                <a:hlinkClick r:id="rId10"/>
              </a:rPr>
              <a:t> Technicienne Recherche &amp; Développement</a:t>
            </a:r>
            <a:endParaRPr lang="fr-FR" sz="1100" dirty="0">
              <a:latin typeface="Roboto"/>
              <a:ea typeface="Roboto"/>
            </a:endParaRPr>
          </a:p>
          <a:p>
            <a:pPr marL="171450" indent="-171450">
              <a:buFont typeface="Wingdings"/>
              <a:buChar char="q"/>
            </a:pPr>
            <a:r>
              <a:rPr lang="fr-FR" sz="1100" dirty="0">
                <a:latin typeface="Roboto"/>
                <a:ea typeface="Roboto"/>
                <a:hlinkClick r:id="rId11"/>
              </a:rPr>
              <a:t> Responsable QHSE</a:t>
            </a:r>
            <a:endParaRPr lang="fr-FR" sz="1100" dirty="0">
              <a:latin typeface="Roboto"/>
              <a:ea typeface="Roboto"/>
            </a:endParaRPr>
          </a:p>
          <a:p>
            <a:pPr marL="171450" indent="-171450">
              <a:buFont typeface="Wingdings"/>
              <a:buChar char="q"/>
            </a:pPr>
            <a:r>
              <a:rPr lang="fr-FR" sz="1100" dirty="0">
                <a:latin typeface="Roboto"/>
                <a:ea typeface="Roboto"/>
                <a:hlinkClick r:id="rId12"/>
              </a:rPr>
              <a:t> Opératrice de </a:t>
            </a:r>
            <a:r>
              <a:rPr lang="fr-FR" sz="1100" dirty="0" err="1">
                <a:latin typeface="Roboto"/>
                <a:ea typeface="Roboto"/>
                <a:hlinkClick r:id="rId12"/>
              </a:rPr>
              <a:t>pabrication</a:t>
            </a:r>
            <a:endParaRPr lang="fr-FR" sz="1100" dirty="0">
              <a:latin typeface="Roboto"/>
              <a:ea typeface="Roboto"/>
            </a:endParaRPr>
          </a:p>
          <a:p>
            <a:pPr marL="171450" indent="-171450">
              <a:buFont typeface="Wingdings"/>
              <a:buChar char="q"/>
            </a:pPr>
            <a:r>
              <a:rPr lang="fr-FR" sz="1100" dirty="0">
                <a:latin typeface="Roboto"/>
                <a:ea typeface="Roboto"/>
                <a:hlinkClick r:id="rId13"/>
              </a:rPr>
              <a:t> Technicien de production</a:t>
            </a:r>
            <a:endParaRPr lang="fr-FR" sz="1100" dirty="0">
              <a:latin typeface="Roboto"/>
              <a:ea typeface="Roboto"/>
            </a:endParaRPr>
          </a:p>
          <a:p>
            <a:pPr marL="171450" indent="-171450">
              <a:buFont typeface="Wingdings"/>
              <a:buChar char="q"/>
            </a:pPr>
            <a:r>
              <a:rPr lang="fr-FR" sz="1100" dirty="0">
                <a:latin typeface="Roboto"/>
                <a:ea typeface="Roboto"/>
                <a:hlinkClick r:id="rId14"/>
              </a:rPr>
              <a:t> Responsable Qualité</a:t>
            </a:r>
            <a:endParaRPr lang="fr-FR" sz="1100" dirty="0">
              <a:latin typeface="Roboto"/>
              <a:ea typeface="Roboto"/>
            </a:endParaRPr>
          </a:p>
          <a:p>
            <a:pPr marL="171450" indent="-171450">
              <a:buFont typeface="Wingdings"/>
              <a:buChar char="q"/>
            </a:pPr>
            <a:r>
              <a:rPr lang="fr-FR" sz="1100" dirty="0">
                <a:latin typeface="Roboto"/>
                <a:ea typeface="Roboto"/>
              </a:rPr>
              <a:t> </a:t>
            </a:r>
            <a:r>
              <a:rPr lang="fr-FR" sz="1100" dirty="0">
                <a:solidFill>
                  <a:srgbClr val="00CCA0"/>
                </a:solidFill>
                <a:latin typeface="Roboto"/>
                <a:ea typeface="Roboto"/>
                <a:hlinkClick r:id="rId15"/>
              </a:rPr>
              <a:t>La chimie, 3 voies pour une infinité de métiers</a:t>
            </a:r>
            <a:endParaRPr lang="fr-FR" sz="1100" dirty="0">
              <a:solidFill>
                <a:srgbClr val="00CCA0"/>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rgbClr val="00CCA0"/>
                </a:solidFill>
                <a:latin typeface="Roboto"/>
                <a:ea typeface="Roboto"/>
                <a:hlinkClick r:id="rId16"/>
              </a:rPr>
              <a:t>Opérateur logistique</a:t>
            </a:r>
            <a:endParaRPr lang="fr-FR" sz="1100" dirty="0">
              <a:solidFill>
                <a:srgbClr val="00CCA0"/>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chemeClr val="accent2"/>
                </a:solidFill>
                <a:latin typeface="Roboto"/>
                <a:ea typeface="Roboto"/>
                <a:hlinkClick r:id="rId17">
                  <a:extLst>
                    <a:ext uri="{A12FA001-AC4F-418D-AE19-62706E023703}">
                      <ahyp:hlinkClr xmlns:ahyp="http://schemas.microsoft.com/office/drawing/2018/hyperlinkcolor" val="tx"/>
                    </a:ext>
                  </a:extLst>
                </a:hlinkClick>
              </a:rPr>
              <a:t>Assistante commerciale export </a:t>
            </a:r>
            <a:endParaRPr lang="fr-FR" sz="1100" dirty="0">
              <a:solidFill>
                <a:schemeClr val="accent2"/>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chemeClr val="accent2"/>
                </a:solidFill>
                <a:latin typeface="Roboto"/>
                <a:ea typeface="Roboto"/>
                <a:hlinkClick r:id="rId18">
                  <a:extLst>
                    <a:ext uri="{A12FA001-AC4F-418D-AE19-62706E023703}">
                      <ahyp:hlinkClr xmlns:ahyp="http://schemas.microsoft.com/office/drawing/2018/hyperlinkcolor" val="tx"/>
                    </a:ext>
                  </a:extLst>
                </a:hlinkClick>
              </a:rPr>
              <a:t>Technicien Chimiste</a:t>
            </a:r>
            <a:endParaRPr lang="fr-FR" sz="1100" dirty="0">
              <a:solidFill>
                <a:schemeClr val="accent2"/>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chemeClr val="accent2"/>
                </a:solidFill>
                <a:latin typeface="Roboto"/>
                <a:ea typeface="Roboto"/>
                <a:hlinkClick r:id="rId19">
                  <a:extLst>
                    <a:ext uri="{A12FA001-AC4F-418D-AE19-62706E023703}">
                      <ahyp:hlinkClr xmlns:ahyp="http://schemas.microsoft.com/office/drawing/2018/hyperlinkcolor" val="tx"/>
                    </a:ext>
                  </a:extLst>
                </a:hlinkClick>
              </a:rPr>
              <a:t>Technicienne de contrôle qualité</a:t>
            </a:r>
            <a:endParaRPr lang="fr-FR" sz="1100" dirty="0">
              <a:solidFill>
                <a:schemeClr val="accent2"/>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chemeClr val="accent2"/>
                </a:solidFill>
                <a:latin typeface="Roboto"/>
                <a:ea typeface="Roboto"/>
                <a:hlinkClick r:id="rId20">
                  <a:extLst>
                    <a:ext uri="{A12FA001-AC4F-418D-AE19-62706E023703}">
                      <ahyp:hlinkClr xmlns:ahyp="http://schemas.microsoft.com/office/drawing/2018/hyperlinkcolor" val="tx"/>
                    </a:ext>
                  </a:extLst>
                </a:hlinkClick>
              </a:rPr>
              <a:t>Expert risque industriel</a:t>
            </a:r>
            <a:endParaRPr lang="fr-FR" sz="1100" dirty="0">
              <a:solidFill>
                <a:schemeClr val="accent2"/>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chemeClr val="accent2"/>
                </a:solidFill>
                <a:latin typeface="Roboto"/>
                <a:ea typeface="Roboto"/>
                <a:hlinkClick r:id="rId21">
                  <a:extLst>
                    <a:ext uri="{A12FA001-AC4F-418D-AE19-62706E023703}">
                      <ahyp:hlinkClr xmlns:ahyp="http://schemas.microsoft.com/office/drawing/2018/hyperlinkcolor" val="tx"/>
                    </a:ext>
                  </a:extLst>
                </a:hlinkClick>
              </a:rPr>
              <a:t>Responsable de laboratoire</a:t>
            </a:r>
            <a:endParaRPr lang="fr-FR" sz="1100" dirty="0">
              <a:solidFill>
                <a:schemeClr val="accent2"/>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chemeClr val="accent2"/>
                </a:solidFill>
                <a:latin typeface="Roboto"/>
                <a:ea typeface="Roboto"/>
                <a:hlinkClick r:id="rId22">
                  <a:extLst>
                    <a:ext uri="{A12FA001-AC4F-418D-AE19-62706E023703}">
                      <ahyp:hlinkClr xmlns:ahyp="http://schemas.microsoft.com/office/drawing/2018/hyperlinkcolor" val="tx"/>
                    </a:ext>
                  </a:extLst>
                </a:hlinkClick>
              </a:rPr>
              <a:t>Responsable industrialisation</a:t>
            </a:r>
            <a:endParaRPr lang="fr-FR" sz="1100" dirty="0">
              <a:solidFill>
                <a:schemeClr val="accent2"/>
              </a:solidFill>
              <a:latin typeface="Roboto"/>
              <a:ea typeface="Roboto"/>
            </a:endParaRPr>
          </a:p>
          <a:p>
            <a:pPr marL="171450" indent="-171450">
              <a:buFont typeface="Wingdings"/>
              <a:buChar char="q"/>
            </a:pPr>
            <a:r>
              <a:rPr lang="fr-FR" sz="1100" dirty="0">
                <a:solidFill>
                  <a:srgbClr val="000000"/>
                </a:solidFill>
                <a:latin typeface="Roboto"/>
                <a:ea typeface="Roboto"/>
              </a:rPr>
              <a:t> </a:t>
            </a:r>
            <a:r>
              <a:rPr lang="fr-FR" sz="1100" dirty="0">
                <a:solidFill>
                  <a:schemeClr val="accent2"/>
                </a:solidFill>
                <a:latin typeface="Roboto"/>
                <a:ea typeface="Roboto"/>
                <a:hlinkClick r:id="rId23">
                  <a:extLst>
                    <a:ext uri="{A12FA001-AC4F-418D-AE19-62706E023703}">
                      <ahyp:hlinkClr xmlns:ahyp="http://schemas.microsoft.com/office/drawing/2018/hyperlinkcolor" val="tx"/>
                    </a:ext>
                  </a:extLst>
                </a:hlinkClick>
              </a:rPr>
              <a:t>Responsable de production</a:t>
            </a:r>
            <a:endParaRPr lang="fr-FR" sz="1100" dirty="0">
              <a:solidFill>
                <a:schemeClr val="accent2"/>
              </a:solidFill>
              <a:latin typeface="Roboto"/>
              <a:ea typeface="Roboto"/>
            </a:endParaRPr>
          </a:p>
          <a:p>
            <a:pPr marL="171450" indent="-171450">
              <a:buFont typeface="Wingdings"/>
              <a:buChar char="q"/>
            </a:pPr>
            <a:endParaRPr lang="fr-FR" sz="1300" dirty="0">
              <a:solidFill>
                <a:srgbClr val="000000"/>
              </a:solidFill>
              <a:latin typeface="Roboto"/>
              <a:ea typeface="Roboto"/>
            </a:endParaRPr>
          </a:p>
          <a:p>
            <a:endParaRPr lang="fr-FR" sz="1300" b="1" dirty="0">
              <a:latin typeface="Roboto" panose="02000000000000000000" pitchFamily="2" charset="0"/>
              <a:ea typeface="Roboto" panose="02000000000000000000" pitchFamily="2" charset="0"/>
            </a:endParaRPr>
          </a:p>
        </p:txBody>
      </p:sp>
      <p:sp>
        <p:nvSpPr>
          <p:cNvPr id="11" name="ZoneTexte 10">
            <a:extLst>
              <a:ext uri="{FF2B5EF4-FFF2-40B4-BE49-F238E27FC236}">
                <a16:creationId xmlns:a16="http://schemas.microsoft.com/office/drawing/2014/main" id="{783984D6-BB34-49F9-8914-2C8A4BF45686}"/>
              </a:ext>
            </a:extLst>
          </p:cNvPr>
          <p:cNvSpPr txBox="1"/>
          <p:nvPr/>
        </p:nvSpPr>
        <p:spPr>
          <a:xfrm>
            <a:off x="1478002" y="4132202"/>
            <a:ext cx="3772659"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400" b="1" dirty="0">
                <a:latin typeface="Calibri"/>
                <a:cs typeface="Calibri"/>
              </a:rPr>
              <a:t>CHAINE YOUTUBE</a:t>
            </a:r>
            <a:endParaRPr lang="fr-FR" sz="1400" dirty="0"/>
          </a:p>
          <a:p>
            <a:r>
              <a:rPr lang="fr-FR" sz="1100" b="1" dirty="0">
                <a:latin typeface="Calibri"/>
                <a:cs typeface="Calibri"/>
                <a:hlinkClick r:id="rId24"/>
              </a:rPr>
              <a:t>https://www.youtube.com/user/lesmetiersdelachimie/videos</a:t>
            </a:r>
            <a:r>
              <a:rPr lang="fr-FR" sz="1100" b="1" dirty="0">
                <a:latin typeface="Calibri"/>
                <a:cs typeface="Calibri"/>
              </a:rPr>
              <a:t> </a:t>
            </a:r>
            <a:endParaRPr lang="fr-FR" sz="1100" b="1" dirty="0">
              <a:latin typeface="Calibri" panose="020F0502020204030204" pitchFamily="34" charset="0"/>
              <a:cs typeface="Calibri" panose="020F0502020204030204" pitchFamily="34" charset="0"/>
            </a:endParaRPr>
          </a:p>
        </p:txBody>
      </p:sp>
      <p:grpSp>
        <p:nvGrpSpPr>
          <p:cNvPr id="17" name="Groupe 16">
            <a:extLst>
              <a:ext uri="{FF2B5EF4-FFF2-40B4-BE49-F238E27FC236}">
                <a16:creationId xmlns:a16="http://schemas.microsoft.com/office/drawing/2014/main" id="{4D0C7B36-A1BF-4849-95BD-5F68A071393E}"/>
              </a:ext>
            </a:extLst>
          </p:cNvPr>
          <p:cNvGrpSpPr/>
          <p:nvPr/>
        </p:nvGrpSpPr>
        <p:grpSpPr>
          <a:xfrm>
            <a:off x="8420661" y="4132202"/>
            <a:ext cx="723339" cy="920856"/>
            <a:chOff x="4323751" y="1073449"/>
            <a:chExt cx="1452286" cy="1980984"/>
          </a:xfrm>
        </p:grpSpPr>
        <p:pic>
          <p:nvPicPr>
            <p:cNvPr id="2" name="Image 3" descr="Une image contenant texte&#10;&#10;Description générée automatiquement">
              <a:extLst>
                <a:ext uri="{FF2B5EF4-FFF2-40B4-BE49-F238E27FC236}">
                  <a16:creationId xmlns:a16="http://schemas.microsoft.com/office/drawing/2014/main" id="{FC8890DB-0F48-440E-AA1A-2A9BB5C4F4D2}"/>
                </a:ext>
              </a:extLst>
            </p:cNvPr>
            <p:cNvPicPr>
              <a:picLocks noChangeAspect="1"/>
            </p:cNvPicPr>
            <p:nvPr/>
          </p:nvPicPr>
          <p:blipFill rotWithShape="1">
            <a:blip r:embed="rId25"/>
            <a:srcRect l="50542" t="34395" r="28400" b="51489"/>
            <a:stretch/>
          </p:blipFill>
          <p:spPr>
            <a:xfrm>
              <a:off x="4326290" y="1073449"/>
              <a:ext cx="1449747" cy="547279"/>
            </a:xfrm>
            <a:prstGeom prst="rect">
              <a:avLst/>
            </a:prstGeom>
          </p:spPr>
        </p:pic>
        <p:pic>
          <p:nvPicPr>
            <p:cNvPr id="1026" name="Picture 2">
              <a:extLst>
                <a:ext uri="{FF2B5EF4-FFF2-40B4-BE49-F238E27FC236}">
                  <a16:creationId xmlns:a16="http://schemas.microsoft.com/office/drawing/2014/main" id="{D65AEF33-02E2-45C9-9679-9B45494813B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323751" y="1604686"/>
              <a:ext cx="1449747" cy="1449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B33BB7B5-86D7-4158-98F6-51627B8D40D8}"/>
              </a:ext>
            </a:extLst>
          </p:cNvPr>
          <p:cNvGrpSpPr/>
          <p:nvPr/>
        </p:nvGrpSpPr>
        <p:grpSpPr>
          <a:xfrm>
            <a:off x="94239" y="687228"/>
            <a:ext cx="5158388" cy="3954365"/>
            <a:chOff x="475527" y="612955"/>
            <a:chExt cx="5158388" cy="3769042"/>
          </a:xfrm>
        </p:grpSpPr>
        <p:pic>
          <p:nvPicPr>
            <p:cNvPr id="25" name="Image 24">
              <a:extLst>
                <a:ext uri="{FF2B5EF4-FFF2-40B4-BE49-F238E27FC236}">
                  <a16:creationId xmlns:a16="http://schemas.microsoft.com/office/drawing/2014/main" id="{9F265A13-158B-4F63-9767-4DD9361F6CC6}"/>
                </a:ext>
              </a:extLst>
            </p:cNvPr>
            <p:cNvPicPr>
              <a:picLocks noChangeAspect="1"/>
            </p:cNvPicPr>
            <p:nvPr/>
          </p:nvPicPr>
          <p:blipFill rotWithShape="1">
            <a:blip r:embed="rId27"/>
            <a:srcRect l="21301" t="69075" r="63472" b="9375"/>
            <a:stretch/>
          </p:blipFill>
          <p:spPr>
            <a:xfrm>
              <a:off x="4264129" y="1550671"/>
              <a:ext cx="1367820" cy="1059995"/>
            </a:xfrm>
            <a:prstGeom prst="rect">
              <a:avLst/>
            </a:prstGeom>
          </p:spPr>
        </p:pic>
        <p:pic>
          <p:nvPicPr>
            <p:cNvPr id="20" name="Image 19">
              <a:extLst>
                <a:ext uri="{FF2B5EF4-FFF2-40B4-BE49-F238E27FC236}">
                  <a16:creationId xmlns:a16="http://schemas.microsoft.com/office/drawing/2014/main" id="{CEEC526D-76DC-4180-8CB5-0F8AC4E92E81}"/>
                </a:ext>
              </a:extLst>
            </p:cNvPr>
            <p:cNvPicPr>
              <a:picLocks noChangeAspect="1"/>
            </p:cNvPicPr>
            <p:nvPr/>
          </p:nvPicPr>
          <p:blipFill rotWithShape="1">
            <a:blip r:embed="rId27"/>
            <a:srcRect l="77436" t="44435" r="6933" b="34410"/>
            <a:stretch/>
          </p:blipFill>
          <p:spPr>
            <a:xfrm>
              <a:off x="4258977" y="612955"/>
              <a:ext cx="1374938" cy="1059995"/>
            </a:xfrm>
            <a:prstGeom prst="rect">
              <a:avLst/>
            </a:prstGeom>
          </p:spPr>
        </p:pic>
        <p:grpSp>
          <p:nvGrpSpPr>
            <p:cNvPr id="31" name="Groupe 30">
              <a:extLst>
                <a:ext uri="{FF2B5EF4-FFF2-40B4-BE49-F238E27FC236}">
                  <a16:creationId xmlns:a16="http://schemas.microsoft.com/office/drawing/2014/main" id="{1FCDBB8A-FA36-47CE-9CF6-591CB4B601F1}"/>
                </a:ext>
              </a:extLst>
            </p:cNvPr>
            <p:cNvGrpSpPr/>
            <p:nvPr/>
          </p:nvGrpSpPr>
          <p:grpSpPr>
            <a:xfrm>
              <a:off x="478594" y="1544253"/>
              <a:ext cx="3807767" cy="996159"/>
              <a:chOff x="413374" y="3549096"/>
              <a:chExt cx="3890881" cy="1100335"/>
            </a:xfrm>
          </p:grpSpPr>
          <p:pic>
            <p:nvPicPr>
              <p:cNvPr id="16" name="Image 15">
                <a:extLst>
                  <a:ext uri="{FF2B5EF4-FFF2-40B4-BE49-F238E27FC236}">
                    <a16:creationId xmlns:a16="http://schemas.microsoft.com/office/drawing/2014/main" id="{AB3B9030-A09D-47C3-BE65-47A5805A5547}"/>
                  </a:ext>
                </a:extLst>
              </p:cNvPr>
              <p:cNvPicPr>
                <a:picLocks noChangeAspect="1"/>
              </p:cNvPicPr>
              <p:nvPr/>
            </p:nvPicPr>
            <p:blipFill rotWithShape="1">
              <a:blip r:embed="rId28"/>
              <a:srcRect l="5647" t="46299" r="79856" b="33716"/>
              <a:stretch/>
            </p:blipFill>
            <p:spPr>
              <a:xfrm>
                <a:off x="2909222" y="3549096"/>
                <a:ext cx="1395033" cy="1081685"/>
              </a:xfrm>
              <a:prstGeom prst="rect">
                <a:avLst/>
              </a:prstGeom>
            </p:spPr>
          </p:pic>
          <p:pic>
            <p:nvPicPr>
              <p:cNvPr id="29" name="Image 2">
                <a:extLst>
                  <a:ext uri="{FF2B5EF4-FFF2-40B4-BE49-F238E27FC236}">
                    <a16:creationId xmlns:a16="http://schemas.microsoft.com/office/drawing/2014/main" id="{BF81B130-8A36-4D75-B916-DCD616F7E64B}"/>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13374" y="3565217"/>
                <a:ext cx="2541895" cy="1084214"/>
              </a:xfrm>
              <a:prstGeom prst="rect">
                <a:avLst/>
              </a:prstGeom>
            </p:spPr>
          </p:pic>
        </p:grpSp>
        <p:pic>
          <p:nvPicPr>
            <p:cNvPr id="30" name="Image 2" descr="Une image contenant texte&#10;&#10;Description générée automatiquement">
              <a:extLst>
                <a:ext uri="{FF2B5EF4-FFF2-40B4-BE49-F238E27FC236}">
                  <a16:creationId xmlns:a16="http://schemas.microsoft.com/office/drawing/2014/main" id="{6A3EF663-D331-4ECF-B5C3-5FE3A47D3E1C}"/>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478594" y="615280"/>
              <a:ext cx="3807767" cy="996159"/>
            </a:xfrm>
            <a:prstGeom prst="rect">
              <a:avLst/>
            </a:prstGeom>
          </p:spPr>
        </p:pic>
        <p:pic>
          <p:nvPicPr>
            <p:cNvPr id="9" name="Image 8">
              <a:extLst>
                <a:ext uri="{FF2B5EF4-FFF2-40B4-BE49-F238E27FC236}">
                  <a16:creationId xmlns:a16="http://schemas.microsoft.com/office/drawing/2014/main" id="{215E5DC2-D2E3-4F92-8E1B-C0EA9B4A40E4}"/>
                </a:ext>
              </a:extLst>
            </p:cNvPr>
            <p:cNvPicPr>
              <a:picLocks noChangeAspect="1"/>
            </p:cNvPicPr>
            <p:nvPr/>
          </p:nvPicPr>
          <p:blipFill rotWithShape="1">
            <a:blip r:embed="rId31"/>
            <a:srcRect l="19676" t="68559" r="37553" b="10727"/>
            <a:stretch/>
          </p:blipFill>
          <p:spPr>
            <a:xfrm>
              <a:off x="486332" y="2508617"/>
              <a:ext cx="3807767" cy="953370"/>
            </a:xfrm>
            <a:prstGeom prst="rect">
              <a:avLst/>
            </a:prstGeom>
          </p:spPr>
        </p:pic>
        <p:pic>
          <p:nvPicPr>
            <p:cNvPr id="4" name="Image 4">
              <a:extLst>
                <a:ext uri="{FF2B5EF4-FFF2-40B4-BE49-F238E27FC236}">
                  <a16:creationId xmlns:a16="http://schemas.microsoft.com/office/drawing/2014/main" id="{1E4ECF3F-5F38-4A86-9C6B-158A3421B1DD}"/>
                </a:ext>
              </a:extLst>
            </p:cNvPr>
            <p:cNvPicPr>
              <a:picLocks noChangeAspect="1"/>
            </p:cNvPicPr>
            <p:nvPr/>
          </p:nvPicPr>
          <p:blipFill rotWithShape="1">
            <a:blip r:embed="rId32"/>
            <a:srcRect l="21850" t="48460" r="63711" b="30097"/>
            <a:stretch/>
          </p:blipFill>
          <p:spPr>
            <a:xfrm>
              <a:off x="475527" y="3382591"/>
              <a:ext cx="1299025" cy="999406"/>
            </a:xfrm>
            <a:prstGeom prst="rect">
              <a:avLst/>
            </a:prstGeom>
          </p:spPr>
        </p:pic>
        <p:pic>
          <p:nvPicPr>
            <p:cNvPr id="19" name="Image 18">
              <a:extLst>
                <a:ext uri="{FF2B5EF4-FFF2-40B4-BE49-F238E27FC236}">
                  <a16:creationId xmlns:a16="http://schemas.microsoft.com/office/drawing/2014/main" id="{6BB8F066-3A89-4ED1-8189-7FF1006BB54A}"/>
                </a:ext>
              </a:extLst>
            </p:cNvPr>
            <p:cNvPicPr>
              <a:picLocks noChangeAspect="1"/>
            </p:cNvPicPr>
            <p:nvPr/>
          </p:nvPicPr>
          <p:blipFill rotWithShape="1">
            <a:blip r:embed="rId27"/>
            <a:srcRect l="36003" t="69075" r="49595" b="9375"/>
            <a:stretch/>
          </p:blipFill>
          <p:spPr>
            <a:xfrm>
              <a:off x="4206240" y="2566134"/>
              <a:ext cx="1425709" cy="895853"/>
            </a:xfrm>
            <a:prstGeom prst="rect">
              <a:avLst/>
            </a:prstGeom>
          </p:spPr>
        </p:pic>
      </p:grpSp>
      <p:pic>
        <p:nvPicPr>
          <p:cNvPr id="28" name="Image 27">
            <a:extLst>
              <a:ext uri="{FF2B5EF4-FFF2-40B4-BE49-F238E27FC236}">
                <a16:creationId xmlns:a16="http://schemas.microsoft.com/office/drawing/2014/main" id="{6564639E-6598-49B4-B9F7-B55D95753B58}"/>
              </a:ext>
            </a:extLst>
          </p:cNvPr>
          <p:cNvPicPr>
            <a:picLocks noChangeAspect="1"/>
          </p:cNvPicPr>
          <p:nvPr/>
        </p:nvPicPr>
        <p:blipFill rotWithShape="1">
          <a:blip r:embed="rId33"/>
          <a:srcRect l="3782" t="12190" r="88293" b="82222"/>
          <a:stretch/>
        </p:blipFill>
        <p:spPr>
          <a:xfrm>
            <a:off x="2896454" y="3821935"/>
            <a:ext cx="1207972" cy="437467"/>
          </a:xfrm>
          <a:prstGeom prst="rect">
            <a:avLst/>
          </a:prstGeom>
        </p:spPr>
      </p:pic>
    </p:spTree>
    <p:extLst>
      <p:ext uri="{BB962C8B-B14F-4D97-AF65-F5344CB8AC3E}">
        <p14:creationId xmlns:p14="http://schemas.microsoft.com/office/powerpoint/2010/main" val="30247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417797" y="160439"/>
            <a:ext cx="8282798" cy="563387"/>
          </a:xfrm>
        </p:spPr>
        <p:txBody>
          <a:bodyPr/>
          <a:lstStyle/>
          <a:p>
            <a:pPr algn="ctr"/>
            <a:br>
              <a:rPr lang="fr-FR" sz="2500" dirty="0"/>
            </a:br>
            <a:r>
              <a:rPr lang="fr-FR" sz="2500" dirty="0">
                <a:latin typeface="Calibri"/>
                <a:cs typeface="Calibri"/>
              </a:rPr>
              <a:t>Vidéos</a:t>
            </a:r>
            <a:r>
              <a:rPr lang="fr-FR" sz="2500" i="0" dirty="0">
                <a:effectLst/>
                <a:latin typeface="Calibri"/>
                <a:cs typeface="Calibri"/>
              </a:rPr>
              <a:t> pour découvrir la </a:t>
            </a:r>
            <a:r>
              <a:rPr lang="fr-FR" sz="2500" dirty="0">
                <a:latin typeface="Calibri"/>
                <a:cs typeface="Calibri"/>
              </a:rPr>
              <a:t>chimie en régions</a:t>
            </a:r>
            <a:br>
              <a:rPr lang="fr-FR" sz="2500" dirty="0">
                <a:latin typeface="Calibri"/>
                <a:cs typeface="Calibri"/>
              </a:rPr>
            </a:br>
            <a:r>
              <a:rPr lang="fr-FR" sz="2500" dirty="0">
                <a:latin typeface="Calibri"/>
                <a:cs typeface="Calibri"/>
              </a:rPr>
              <a:t>Grand-Est</a:t>
            </a:r>
            <a:endParaRPr lang="fr-FR" sz="2400" b="0" dirty="0">
              <a:latin typeface="Roboto" panose="02000000000000000000"/>
            </a:endParaRPr>
          </a:p>
          <a:p>
            <a:endParaRPr lang="fr-FR" sz="2400" dirty="0">
              <a:latin typeface="Roboto" panose="02000000000000000000"/>
            </a:endParaRPr>
          </a:p>
        </p:txBody>
      </p:sp>
      <p:pic>
        <p:nvPicPr>
          <p:cNvPr id="6" name="Image 5">
            <a:hlinkClick r:id="rId2"/>
            <a:extLst>
              <a:ext uri="{FF2B5EF4-FFF2-40B4-BE49-F238E27FC236}">
                <a16:creationId xmlns:a16="http://schemas.microsoft.com/office/drawing/2014/main" id="{D126AE4F-FE88-40E6-8BB5-5EF09EDBDB81}"/>
              </a:ext>
            </a:extLst>
          </p:cNvPr>
          <p:cNvPicPr>
            <a:picLocks noChangeAspect="1"/>
          </p:cNvPicPr>
          <p:nvPr/>
        </p:nvPicPr>
        <p:blipFill rotWithShape="1">
          <a:blip r:embed="rId3"/>
          <a:srcRect l="3364" t="12059" r="32302" b="10088"/>
          <a:stretch/>
        </p:blipFill>
        <p:spPr>
          <a:xfrm>
            <a:off x="2925583" y="2104237"/>
            <a:ext cx="3292834" cy="2245637"/>
          </a:xfrm>
          <a:prstGeom prst="rect">
            <a:avLst/>
          </a:prstGeom>
        </p:spPr>
      </p:pic>
      <p:sp>
        <p:nvSpPr>
          <p:cNvPr id="7" name="ZoneTexte 6">
            <a:extLst>
              <a:ext uri="{FF2B5EF4-FFF2-40B4-BE49-F238E27FC236}">
                <a16:creationId xmlns:a16="http://schemas.microsoft.com/office/drawing/2014/main" id="{04152D38-8EA9-AFB9-1CB6-AC301974E44B}"/>
              </a:ext>
            </a:extLst>
          </p:cNvPr>
          <p:cNvSpPr txBox="1"/>
          <p:nvPr/>
        </p:nvSpPr>
        <p:spPr>
          <a:xfrm>
            <a:off x="2471412" y="1490966"/>
            <a:ext cx="4175567" cy="33855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buChar char="•"/>
            </a:pPr>
            <a:r>
              <a:rPr lang="en-US" sz="1100" b="1" dirty="0" err="1">
                <a:solidFill>
                  <a:srgbClr val="233287"/>
                </a:solidFill>
                <a:latin typeface="Calibri"/>
                <a:ea typeface="Roboto"/>
                <a:cs typeface="Calibri"/>
              </a:rPr>
              <a:t>Jungbunzlauer</a:t>
            </a:r>
            <a:r>
              <a:rPr lang="en-US" sz="1100" b="1" dirty="0">
                <a:solidFill>
                  <a:srgbClr val="233287"/>
                </a:solidFill>
                <a:latin typeface="Calibri"/>
                <a:ea typeface="Roboto"/>
                <a:cs typeface="Calibri"/>
              </a:rPr>
              <a:t> à </a:t>
            </a:r>
            <a:r>
              <a:rPr lang="en-US" sz="1100" b="1" dirty="0" err="1">
                <a:solidFill>
                  <a:srgbClr val="233287"/>
                </a:solidFill>
                <a:latin typeface="Calibri"/>
                <a:ea typeface="Roboto"/>
                <a:cs typeface="Calibri"/>
              </a:rPr>
              <a:t>Marckolsheim</a:t>
            </a:r>
            <a:r>
              <a:rPr lang="en-US" sz="1100" b="1" dirty="0">
                <a:solidFill>
                  <a:srgbClr val="233287"/>
                </a:solidFill>
                <a:latin typeface="Calibri"/>
                <a:ea typeface="Roboto"/>
                <a:cs typeface="Calibri"/>
              </a:rPr>
              <a:t> (67)</a:t>
            </a:r>
          </a:p>
          <a:p>
            <a:pPr algn="ctr">
              <a:buChar char="•"/>
            </a:pPr>
            <a:r>
              <a:rPr lang="en-US" sz="1100" b="1" dirty="0">
                <a:solidFill>
                  <a:srgbClr val="233287"/>
                </a:solidFill>
                <a:latin typeface="Calibri"/>
                <a:ea typeface="Roboto"/>
                <a:cs typeface="Calibri"/>
              </a:rPr>
              <a:t>Solvay à </a:t>
            </a:r>
            <a:r>
              <a:rPr lang="en-US" sz="1100" b="1" dirty="0" err="1">
                <a:solidFill>
                  <a:srgbClr val="233287"/>
                </a:solidFill>
                <a:latin typeface="Calibri"/>
                <a:ea typeface="Roboto"/>
                <a:cs typeface="Calibri"/>
              </a:rPr>
              <a:t>Dombasle</a:t>
            </a:r>
            <a:r>
              <a:rPr lang="en-US" sz="1100" b="1" dirty="0">
                <a:solidFill>
                  <a:srgbClr val="233287"/>
                </a:solidFill>
                <a:latin typeface="Calibri"/>
                <a:ea typeface="Roboto"/>
                <a:cs typeface="Calibri"/>
              </a:rPr>
              <a:t>-sur-Meurthe (54)</a:t>
            </a:r>
          </a:p>
        </p:txBody>
      </p:sp>
      <p:sp>
        <p:nvSpPr>
          <p:cNvPr id="11" name="ZoneTexte 10">
            <a:extLst>
              <a:ext uri="{FF2B5EF4-FFF2-40B4-BE49-F238E27FC236}">
                <a16:creationId xmlns:a16="http://schemas.microsoft.com/office/drawing/2014/main" id="{931CDDD3-073C-914C-F884-18DD42B7B5CC}"/>
              </a:ext>
            </a:extLst>
          </p:cNvPr>
          <p:cNvSpPr txBox="1"/>
          <p:nvPr/>
        </p:nvSpPr>
        <p:spPr>
          <a:xfrm>
            <a:off x="1561859" y="1026123"/>
            <a:ext cx="6020282" cy="2769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b="1" i="1" dirty="0" err="1">
                <a:solidFill>
                  <a:srgbClr val="50279D"/>
                </a:solidFill>
                <a:latin typeface="Calibri"/>
              </a:rPr>
              <a:t>Venez</a:t>
            </a:r>
            <a:r>
              <a:rPr lang="en-US" b="1" i="1" dirty="0">
                <a:solidFill>
                  <a:srgbClr val="50279D"/>
                </a:solidFill>
                <a:latin typeface="Calibri"/>
              </a:rPr>
              <a:t> </a:t>
            </a:r>
            <a:r>
              <a:rPr lang="en-US" b="1" i="1" dirty="0" err="1">
                <a:solidFill>
                  <a:srgbClr val="50279D"/>
                </a:solidFill>
                <a:latin typeface="Calibri"/>
              </a:rPr>
              <a:t>découvrir</a:t>
            </a:r>
            <a:r>
              <a:rPr lang="en-US" b="1" i="1" dirty="0">
                <a:solidFill>
                  <a:srgbClr val="50279D"/>
                </a:solidFill>
                <a:latin typeface="Calibri"/>
              </a:rPr>
              <a:t> </a:t>
            </a:r>
            <a:r>
              <a:rPr lang="en-US" b="1" i="1" dirty="0" err="1">
                <a:solidFill>
                  <a:srgbClr val="50279D"/>
                </a:solidFill>
                <a:latin typeface="Calibri"/>
              </a:rPr>
              <a:t>l’activité</a:t>
            </a:r>
            <a:r>
              <a:rPr lang="en-US" b="1" i="1" dirty="0">
                <a:solidFill>
                  <a:srgbClr val="50279D"/>
                </a:solidFill>
                <a:latin typeface="Calibri"/>
              </a:rPr>
              <a:t> de </a:t>
            </a:r>
            <a:r>
              <a:rPr lang="en-US" b="1" i="1" dirty="0" err="1">
                <a:solidFill>
                  <a:srgbClr val="50279D"/>
                </a:solidFill>
                <a:latin typeface="Calibri"/>
              </a:rPr>
              <a:t>plusieurs</a:t>
            </a:r>
            <a:r>
              <a:rPr lang="en-US" b="1" i="1" dirty="0">
                <a:solidFill>
                  <a:srgbClr val="50279D"/>
                </a:solidFill>
                <a:latin typeface="Calibri"/>
              </a:rPr>
              <a:t> entreprises :</a:t>
            </a:r>
            <a:endParaRPr lang="fr-FR" b="1" i="1" dirty="0">
              <a:solidFill>
                <a:srgbClr val="50279D"/>
              </a:solidFill>
              <a:latin typeface="Calibri"/>
              <a:ea typeface="Roboto"/>
              <a:cs typeface="Calibri"/>
            </a:endParaRPr>
          </a:p>
        </p:txBody>
      </p:sp>
      <p:sp>
        <p:nvSpPr>
          <p:cNvPr id="8" name="ZoneTexte 7">
            <a:extLst>
              <a:ext uri="{FF2B5EF4-FFF2-40B4-BE49-F238E27FC236}">
                <a16:creationId xmlns:a16="http://schemas.microsoft.com/office/drawing/2014/main" id="{34B56B5D-14FE-4572-8705-06588B038FED}"/>
              </a:ext>
            </a:extLst>
          </p:cNvPr>
          <p:cNvSpPr txBox="1"/>
          <p:nvPr/>
        </p:nvSpPr>
        <p:spPr>
          <a:xfrm>
            <a:off x="3006581" y="4350997"/>
            <a:ext cx="313083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hlinkClick r:id="rId4"/>
              </a:rPr>
              <a:t>https://youtu.be/tQtdMkBsxW0</a:t>
            </a:r>
            <a:r>
              <a:rPr lang="fr-FR" sz="14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60820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121422" y="174464"/>
            <a:ext cx="8873565" cy="993775"/>
          </a:xfrm>
        </p:spPr>
        <p:txBody>
          <a:bodyPr/>
          <a:lstStyle/>
          <a:p>
            <a:pPr algn="ctr"/>
            <a:r>
              <a:rPr lang="fr-FR" sz="2500" dirty="0">
                <a:latin typeface="Calibri"/>
                <a:cs typeface="Calibri"/>
              </a:rPr>
              <a:t>Vidéos et Témoignages - Olympiades de la Chimie 2021</a:t>
            </a:r>
          </a:p>
          <a:p>
            <a:endParaRPr lang="fr-FR" sz="2400" b="0" dirty="0">
              <a:latin typeface="Roboto" panose="02000000000000000000"/>
            </a:endParaRPr>
          </a:p>
          <a:p>
            <a:endParaRPr lang="fr-FR" sz="2400" dirty="0">
              <a:latin typeface="Roboto"/>
            </a:endParaRPr>
          </a:p>
        </p:txBody>
      </p:sp>
      <p:sp>
        <p:nvSpPr>
          <p:cNvPr id="5" name="ZoneTexte 4">
            <a:extLst>
              <a:ext uri="{FF2B5EF4-FFF2-40B4-BE49-F238E27FC236}">
                <a16:creationId xmlns:a16="http://schemas.microsoft.com/office/drawing/2014/main" id="{A2B3C3D5-F2FF-416B-85D1-B72BDA78CE04}"/>
              </a:ext>
            </a:extLst>
          </p:cNvPr>
          <p:cNvSpPr txBox="1"/>
          <p:nvPr/>
        </p:nvSpPr>
        <p:spPr>
          <a:xfrm>
            <a:off x="6820583" y="1518891"/>
            <a:ext cx="2236137" cy="135421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100" b="1" dirty="0">
                <a:solidFill>
                  <a:srgbClr val="233287"/>
                </a:solidFill>
                <a:latin typeface="Calibri"/>
                <a:ea typeface="Roboto"/>
                <a:cs typeface="Calibri"/>
              </a:rPr>
              <a:t>Concours 2021 : </a:t>
            </a:r>
            <a:r>
              <a:rPr lang="en-US" sz="1100" dirty="0">
                <a:solidFill>
                  <a:srgbClr val="233287"/>
                </a:solidFill>
                <a:latin typeface="Calibri"/>
                <a:ea typeface="Roboto"/>
                <a:cs typeface="Calibri"/>
              </a:rPr>
              <a:t>33 </a:t>
            </a:r>
            <a:r>
              <a:rPr lang="en-US" sz="1100" dirty="0" err="1">
                <a:solidFill>
                  <a:srgbClr val="233287"/>
                </a:solidFill>
                <a:latin typeface="Calibri"/>
                <a:ea typeface="Roboto"/>
                <a:cs typeface="Calibri"/>
              </a:rPr>
              <a:t>candidats</a:t>
            </a:r>
            <a:r>
              <a:rPr lang="en-US" sz="1100" dirty="0">
                <a:solidFill>
                  <a:srgbClr val="233287"/>
                </a:solidFill>
                <a:latin typeface="Calibri"/>
                <a:ea typeface="Roboto"/>
                <a:cs typeface="Calibri"/>
              </a:rPr>
              <a:t> de France </a:t>
            </a:r>
            <a:r>
              <a:rPr lang="en-US" sz="1100" dirty="0" err="1">
                <a:solidFill>
                  <a:srgbClr val="233287"/>
                </a:solidFill>
                <a:latin typeface="Calibri"/>
                <a:ea typeface="Roboto"/>
                <a:cs typeface="Calibri"/>
              </a:rPr>
              <a:t>métropolitaine</a:t>
            </a:r>
            <a:r>
              <a:rPr lang="en-US" sz="1100" dirty="0">
                <a:solidFill>
                  <a:srgbClr val="233287"/>
                </a:solidFill>
                <a:latin typeface="Calibri"/>
                <a:ea typeface="Roboto"/>
                <a:cs typeface="Calibri"/>
              </a:rPr>
              <a:t> et des DOM-TOM </a:t>
            </a:r>
            <a:r>
              <a:rPr lang="en-US" sz="1100" dirty="0" err="1">
                <a:solidFill>
                  <a:srgbClr val="233287"/>
                </a:solidFill>
                <a:latin typeface="Calibri"/>
                <a:ea typeface="Roboto"/>
                <a:cs typeface="Calibri"/>
              </a:rPr>
              <a:t>ont</a:t>
            </a:r>
            <a:r>
              <a:rPr lang="en-US" sz="1100" dirty="0">
                <a:solidFill>
                  <a:srgbClr val="233287"/>
                </a:solidFill>
                <a:latin typeface="Calibri"/>
                <a:ea typeface="Roboto"/>
                <a:cs typeface="Calibri"/>
              </a:rPr>
              <a:t> </a:t>
            </a:r>
            <a:r>
              <a:rPr lang="en-US" sz="1100" dirty="0" err="1">
                <a:solidFill>
                  <a:srgbClr val="233287"/>
                </a:solidFill>
                <a:latin typeface="Calibri"/>
                <a:ea typeface="Roboto"/>
                <a:cs typeface="Calibri"/>
              </a:rPr>
              <a:t>concouru</a:t>
            </a:r>
            <a:r>
              <a:rPr lang="en-US" sz="1100" dirty="0">
                <a:solidFill>
                  <a:srgbClr val="233287"/>
                </a:solidFill>
                <a:latin typeface="Calibri"/>
                <a:ea typeface="Roboto"/>
                <a:cs typeface="Calibri"/>
              </a:rPr>
              <a:t> dans 2 </a:t>
            </a:r>
            <a:r>
              <a:rPr lang="en-US" sz="1100" dirty="0" err="1">
                <a:solidFill>
                  <a:srgbClr val="233287"/>
                </a:solidFill>
                <a:latin typeface="Calibri"/>
                <a:ea typeface="Roboto"/>
                <a:cs typeface="Calibri"/>
              </a:rPr>
              <a:t>épreuves</a:t>
            </a:r>
            <a:r>
              <a:rPr lang="en-US" sz="1100" dirty="0">
                <a:solidFill>
                  <a:srgbClr val="233287"/>
                </a:solidFill>
                <a:latin typeface="Calibri"/>
                <a:ea typeface="Roboto"/>
                <a:cs typeface="Calibri"/>
              </a:rPr>
              <a:t> en </a:t>
            </a:r>
            <a:r>
              <a:rPr lang="en-US" sz="1100" dirty="0" err="1">
                <a:solidFill>
                  <a:srgbClr val="233287"/>
                </a:solidFill>
                <a:latin typeface="Calibri"/>
                <a:ea typeface="Roboto"/>
                <a:cs typeface="Calibri"/>
              </a:rPr>
              <a:t>mai</a:t>
            </a:r>
            <a:r>
              <a:rPr lang="en-US" sz="1100" dirty="0">
                <a:solidFill>
                  <a:srgbClr val="233287"/>
                </a:solidFill>
                <a:latin typeface="Calibri"/>
                <a:ea typeface="Roboto"/>
                <a:cs typeface="Calibri"/>
              </a:rPr>
              <a:t> 2021 : </a:t>
            </a:r>
            <a:r>
              <a:rPr lang="en-US" sz="1100" dirty="0" err="1">
                <a:solidFill>
                  <a:srgbClr val="233287"/>
                </a:solidFill>
                <a:latin typeface="Calibri"/>
                <a:ea typeface="Roboto"/>
                <a:cs typeface="Calibri"/>
              </a:rPr>
              <a:t>une</a:t>
            </a:r>
            <a:r>
              <a:rPr lang="en-US" sz="1100" dirty="0">
                <a:solidFill>
                  <a:srgbClr val="233287"/>
                </a:solidFill>
                <a:latin typeface="Calibri"/>
                <a:ea typeface="Roboto"/>
                <a:cs typeface="Calibri"/>
              </a:rPr>
              <a:t> </a:t>
            </a:r>
            <a:r>
              <a:rPr lang="en-US" sz="1100" dirty="0" err="1">
                <a:solidFill>
                  <a:srgbClr val="233287"/>
                </a:solidFill>
                <a:latin typeface="Calibri"/>
                <a:ea typeface="Roboto"/>
                <a:cs typeface="Calibri"/>
              </a:rPr>
              <a:t>épreuve</a:t>
            </a:r>
            <a:r>
              <a:rPr lang="en-US" sz="1100" dirty="0">
                <a:solidFill>
                  <a:srgbClr val="233287"/>
                </a:solidFill>
                <a:latin typeface="Calibri"/>
                <a:ea typeface="Roboto"/>
                <a:cs typeface="Calibri"/>
              </a:rPr>
              <a:t> pratique et </a:t>
            </a:r>
            <a:r>
              <a:rPr lang="en-US" sz="1100" dirty="0" err="1">
                <a:solidFill>
                  <a:srgbClr val="233287"/>
                </a:solidFill>
                <a:latin typeface="Calibri"/>
                <a:ea typeface="Roboto"/>
                <a:cs typeface="Calibri"/>
              </a:rPr>
              <a:t>une</a:t>
            </a:r>
            <a:r>
              <a:rPr lang="en-US" sz="1100" dirty="0">
                <a:solidFill>
                  <a:srgbClr val="233287"/>
                </a:solidFill>
                <a:latin typeface="Calibri"/>
                <a:ea typeface="Roboto"/>
                <a:cs typeface="Calibri"/>
              </a:rPr>
              <a:t> </a:t>
            </a:r>
            <a:r>
              <a:rPr lang="en-US" sz="1100" dirty="0" err="1">
                <a:solidFill>
                  <a:srgbClr val="233287"/>
                </a:solidFill>
                <a:latin typeface="Calibri"/>
                <a:ea typeface="Roboto"/>
                <a:cs typeface="Calibri"/>
              </a:rPr>
              <a:t>épreuve</a:t>
            </a:r>
            <a:r>
              <a:rPr lang="en-US" sz="1100" dirty="0">
                <a:solidFill>
                  <a:srgbClr val="233287"/>
                </a:solidFill>
                <a:latin typeface="Calibri"/>
                <a:ea typeface="Roboto"/>
                <a:cs typeface="Calibri"/>
              </a:rPr>
              <a:t> collaborative. </a:t>
            </a:r>
            <a:r>
              <a:rPr lang="en-US" sz="1100" dirty="0" err="1">
                <a:solidFill>
                  <a:srgbClr val="233287"/>
                </a:solidFill>
                <a:latin typeface="Calibri"/>
                <a:ea typeface="Roboto"/>
                <a:cs typeface="Calibri"/>
              </a:rPr>
              <a:t>Découvrez</a:t>
            </a:r>
            <a:r>
              <a:rPr lang="en-US" sz="1100" dirty="0">
                <a:solidFill>
                  <a:srgbClr val="233287"/>
                </a:solidFill>
                <a:latin typeface="Calibri"/>
                <a:ea typeface="Roboto"/>
                <a:cs typeface="Calibri"/>
              </a:rPr>
              <a:t> dans </a:t>
            </a:r>
            <a:r>
              <a:rPr lang="en-US" sz="1100" dirty="0" err="1">
                <a:solidFill>
                  <a:srgbClr val="233287"/>
                </a:solidFill>
                <a:latin typeface="Calibri"/>
                <a:ea typeface="Roboto"/>
                <a:cs typeface="Calibri"/>
              </a:rPr>
              <a:t>cette</a:t>
            </a:r>
            <a:r>
              <a:rPr lang="en-US" sz="1100" dirty="0">
                <a:solidFill>
                  <a:srgbClr val="233287"/>
                </a:solidFill>
                <a:latin typeface="Calibri"/>
                <a:ea typeface="Roboto"/>
                <a:cs typeface="Calibri"/>
              </a:rPr>
              <a:t> video le </a:t>
            </a:r>
            <a:r>
              <a:rPr lang="en-US" sz="1100" dirty="0" err="1">
                <a:solidFill>
                  <a:srgbClr val="233287"/>
                </a:solidFill>
                <a:latin typeface="Calibri"/>
                <a:ea typeface="Roboto"/>
                <a:cs typeface="Calibri"/>
              </a:rPr>
              <a:t>déroulement</a:t>
            </a:r>
            <a:r>
              <a:rPr lang="en-US" sz="1100" dirty="0">
                <a:solidFill>
                  <a:srgbClr val="233287"/>
                </a:solidFill>
                <a:latin typeface="Calibri"/>
                <a:ea typeface="Roboto"/>
                <a:cs typeface="Calibri"/>
              </a:rPr>
              <a:t> du concours et les impressions des </a:t>
            </a:r>
            <a:r>
              <a:rPr lang="en-US" sz="1100" dirty="0" err="1">
                <a:solidFill>
                  <a:srgbClr val="233287"/>
                </a:solidFill>
                <a:latin typeface="Calibri"/>
                <a:ea typeface="Roboto"/>
                <a:cs typeface="Calibri"/>
              </a:rPr>
              <a:t>candidats</a:t>
            </a:r>
            <a:r>
              <a:rPr lang="en-US" sz="1100" dirty="0">
                <a:solidFill>
                  <a:srgbClr val="233287"/>
                </a:solidFill>
                <a:latin typeface="Calibri"/>
                <a:ea typeface="Roboto"/>
                <a:cs typeface="Calibri"/>
              </a:rPr>
              <a:t> et members du jury.</a:t>
            </a:r>
          </a:p>
        </p:txBody>
      </p:sp>
      <p:pic>
        <p:nvPicPr>
          <p:cNvPr id="7" name="Image 7">
            <a:hlinkClick r:id="" action="ppaction://media"/>
            <a:extLst>
              <a:ext uri="{FF2B5EF4-FFF2-40B4-BE49-F238E27FC236}">
                <a16:creationId xmlns:a16="http://schemas.microsoft.com/office/drawing/2014/main" id="{D0C960A2-AA60-44F4-8A36-FCE4D6D6DDA7}"/>
              </a:ext>
            </a:extLst>
          </p:cNvPr>
          <p:cNvPicPr>
            <a:picLocks noRot="1" noChangeAspect="1"/>
          </p:cNvPicPr>
          <p:nvPr>
            <a:videoFile r:link="rId1"/>
          </p:nvPr>
        </p:nvPicPr>
        <p:blipFill>
          <a:blip r:embed="rId5"/>
          <a:stretch>
            <a:fillRect/>
          </a:stretch>
        </p:blipFill>
        <p:spPr>
          <a:xfrm>
            <a:off x="4936527" y="1521730"/>
            <a:ext cx="1784003" cy="1110398"/>
          </a:xfrm>
          <a:prstGeom prst="rect">
            <a:avLst/>
          </a:prstGeom>
        </p:spPr>
      </p:pic>
      <p:pic>
        <p:nvPicPr>
          <p:cNvPr id="8" name="Image 12">
            <a:hlinkClick r:id="" action="ppaction://media"/>
            <a:extLst>
              <a:ext uri="{FF2B5EF4-FFF2-40B4-BE49-F238E27FC236}">
                <a16:creationId xmlns:a16="http://schemas.microsoft.com/office/drawing/2014/main" id="{DD4DC07E-764C-4C07-A310-2BA0625FB8F6}"/>
              </a:ext>
            </a:extLst>
          </p:cNvPr>
          <p:cNvPicPr>
            <a:picLocks noRot="1" noChangeAspect="1"/>
          </p:cNvPicPr>
          <p:nvPr>
            <a:videoFile r:link="rId2"/>
          </p:nvPr>
        </p:nvPicPr>
        <p:blipFill>
          <a:blip r:embed="rId6"/>
          <a:stretch>
            <a:fillRect/>
          </a:stretch>
        </p:blipFill>
        <p:spPr>
          <a:xfrm>
            <a:off x="127454" y="1536765"/>
            <a:ext cx="1947423" cy="1113646"/>
          </a:xfrm>
          <a:prstGeom prst="rect">
            <a:avLst/>
          </a:prstGeom>
        </p:spPr>
      </p:pic>
      <p:sp>
        <p:nvSpPr>
          <p:cNvPr id="13" name="ZoneTexte 12">
            <a:extLst>
              <a:ext uri="{FF2B5EF4-FFF2-40B4-BE49-F238E27FC236}">
                <a16:creationId xmlns:a16="http://schemas.microsoft.com/office/drawing/2014/main" id="{54796CEF-499C-474F-A66F-F5BC7FCA0BA1}"/>
              </a:ext>
            </a:extLst>
          </p:cNvPr>
          <p:cNvSpPr txBox="1"/>
          <p:nvPr/>
        </p:nvSpPr>
        <p:spPr>
          <a:xfrm>
            <a:off x="4916793" y="3004705"/>
            <a:ext cx="4434530"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200" b="1" dirty="0">
                <a:latin typeface="Calibri"/>
                <a:cs typeface="Calibri"/>
                <a:hlinkClick r:id="rId7"/>
              </a:rPr>
              <a:t>https://www.youtube.com/watch?v=iw_Ylxzv4_A</a:t>
            </a:r>
            <a:r>
              <a:rPr lang="en-US" sz="1200" b="1" dirty="0">
                <a:latin typeface="Calibri"/>
                <a:cs typeface="Calibri"/>
              </a:rPr>
              <a:t> </a:t>
            </a:r>
            <a:endParaRPr lang="fr-FR" sz="1200" b="1" dirty="0">
              <a:latin typeface="Calibri"/>
              <a:cs typeface="Calibri"/>
            </a:endParaRPr>
          </a:p>
        </p:txBody>
      </p:sp>
      <p:sp>
        <p:nvSpPr>
          <p:cNvPr id="14" name="ZoneTexte 13">
            <a:extLst>
              <a:ext uri="{FF2B5EF4-FFF2-40B4-BE49-F238E27FC236}">
                <a16:creationId xmlns:a16="http://schemas.microsoft.com/office/drawing/2014/main" id="{08C46360-AC44-40EC-8E6D-D611C040F6C3}"/>
              </a:ext>
            </a:extLst>
          </p:cNvPr>
          <p:cNvSpPr txBox="1"/>
          <p:nvPr/>
        </p:nvSpPr>
        <p:spPr>
          <a:xfrm>
            <a:off x="2128379" y="1518017"/>
            <a:ext cx="2515280"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100" b="1" dirty="0">
                <a:solidFill>
                  <a:srgbClr val="233287"/>
                </a:solidFill>
                <a:latin typeface="Calibri"/>
                <a:ea typeface="Roboto"/>
                <a:cs typeface="Calibri"/>
              </a:rPr>
              <a:t>Remise des prix du concours scientifique des 37es Olympiades</a:t>
            </a:r>
            <a:r>
              <a:rPr lang="en-US" sz="1100" dirty="0">
                <a:solidFill>
                  <a:srgbClr val="233287"/>
                </a:solidFill>
                <a:latin typeface="Calibri"/>
                <a:ea typeface="Roboto"/>
                <a:cs typeface="Calibri"/>
              </a:rPr>
              <a:t> qui se sont déroulées les 26 et 27 mai 2021 au lycée </a:t>
            </a:r>
            <a:r>
              <a:rPr lang="en-US" sz="1100" dirty="0" err="1">
                <a:solidFill>
                  <a:srgbClr val="233287"/>
                </a:solidFill>
                <a:latin typeface="Calibri"/>
                <a:ea typeface="Roboto"/>
                <a:cs typeface="Calibri"/>
              </a:rPr>
              <a:t>d'Arsonval</a:t>
            </a:r>
            <a:r>
              <a:rPr lang="en-US" sz="1100" dirty="0">
                <a:solidFill>
                  <a:srgbClr val="233287"/>
                </a:solidFill>
                <a:latin typeface="Calibri"/>
                <a:ea typeface="Roboto"/>
                <a:cs typeface="Calibri"/>
              </a:rPr>
              <a:t> à St </a:t>
            </a:r>
            <a:r>
              <a:rPr lang="en-US" sz="1100" dirty="0" err="1">
                <a:solidFill>
                  <a:srgbClr val="233287"/>
                </a:solidFill>
                <a:latin typeface="Calibri"/>
                <a:ea typeface="Roboto"/>
                <a:cs typeface="Calibri"/>
              </a:rPr>
              <a:t>Maur</a:t>
            </a:r>
            <a:r>
              <a:rPr lang="en-US" sz="1100" dirty="0">
                <a:solidFill>
                  <a:srgbClr val="233287"/>
                </a:solidFill>
                <a:latin typeface="Calibri"/>
                <a:ea typeface="Roboto"/>
                <a:cs typeface="Calibri"/>
              </a:rPr>
              <a:t> des </a:t>
            </a:r>
            <a:r>
              <a:rPr lang="en-US" sz="1100" dirty="0" err="1">
                <a:solidFill>
                  <a:srgbClr val="233287"/>
                </a:solidFill>
                <a:latin typeface="Calibri"/>
                <a:ea typeface="Roboto"/>
                <a:cs typeface="Calibri"/>
              </a:rPr>
              <a:t>Fossés</a:t>
            </a:r>
            <a:endParaRPr lang="en-US" sz="1100" dirty="0">
              <a:solidFill>
                <a:srgbClr val="233287"/>
              </a:solidFill>
              <a:latin typeface="Calibri"/>
              <a:ea typeface="Roboto"/>
              <a:cs typeface="Calibri"/>
            </a:endParaRPr>
          </a:p>
        </p:txBody>
      </p:sp>
      <p:sp>
        <p:nvSpPr>
          <p:cNvPr id="4" name="ZoneTexte 3">
            <a:extLst>
              <a:ext uri="{FF2B5EF4-FFF2-40B4-BE49-F238E27FC236}">
                <a16:creationId xmlns:a16="http://schemas.microsoft.com/office/drawing/2014/main" id="{DEAFE828-916B-4888-B0A9-FCA9F6BBFB0D}"/>
              </a:ext>
            </a:extLst>
          </p:cNvPr>
          <p:cNvSpPr txBox="1"/>
          <p:nvPr/>
        </p:nvSpPr>
        <p:spPr>
          <a:xfrm>
            <a:off x="121422" y="2679075"/>
            <a:ext cx="5695482"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200" b="1" dirty="0">
                <a:latin typeface="Calibri"/>
                <a:cs typeface="Calibri"/>
                <a:hlinkClick r:id="rId8"/>
              </a:rPr>
              <a:t>https://www.youtube.com/watch?v=LKqamepvgg0</a:t>
            </a:r>
            <a:r>
              <a:rPr lang="en-US" sz="1200" b="1" dirty="0">
                <a:latin typeface="Calibri"/>
                <a:cs typeface="Calibri"/>
              </a:rPr>
              <a:t>  </a:t>
            </a:r>
            <a:endParaRPr lang="fr-FR" sz="1200" b="1" dirty="0">
              <a:latin typeface="Calibri"/>
              <a:cs typeface="Calibri"/>
            </a:endParaRPr>
          </a:p>
        </p:txBody>
      </p:sp>
      <p:pic>
        <p:nvPicPr>
          <p:cNvPr id="2" name="Image 5">
            <a:extLst>
              <a:ext uri="{FF2B5EF4-FFF2-40B4-BE49-F238E27FC236}">
                <a16:creationId xmlns:a16="http://schemas.microsoft.com/office/drawing/2014/main" id="{F3F1F01C-6B28-4720-A3DE-1E46BDE351EB}"/>
              </a:ext>
            </a:extLst>
          </p:cNvPr>
          <p:cNvPicPr>
            <a:picLocks noChangeAspect="1"/>
          </p:cNvPicPr>
          <p:nvPr/>
        </p:nvPicPr>
        <p:blipFill rotWithShape="1">
          <a:blip r:embed="rId9"/>
          <a:srcRect l="16548" t="30802" r="17258" b="38397"/>
          <a:stretch/>
        </p:blipFill>
        <p:spPr>
          <a:xfrm>
            <a:off x="4918615" y="3464817"/>
            <a:ext cx="4138105" cy="1104386"/>
          </a:xfrm>
          <a:prstGeom prst="rect">
            <a:avLst/>
          </a:prstGeom>
        </p:spPr>
      </p:pic>
      <p:sp>
        <p:nvSpPr>
          <p:cNvPr id="12" name="ZoneTexte 11">
            <a:extLst>
              <a:ext uri="{FF2B5EF4-FFF2-40B4-BE49-F238E27FC236}">
                <a16:creationId xmlns:a16="http://schemas.microsoft.com/office/drawing/2014/main" id="{104AAD0C-399B-4C78-8436-34D33992EACE}"/>
              </a:ext>
            </a:extLst>
          </p:cNvPr>
          <p:cNvSpPr txBox="1"/>
          <p:nvPr/>
        </p:nvSpPr>
        <p:spPr>
          <a:xfrm>
            <a:off x="2069909" y="2986350"/>
            <a:ext cx="2607347" cy="1446550"/>
          </a:xfrm>
          <a:prstGeom prst="rect">
            <a:avLst/>
          </a:prstGeom>
          <a:noFill/>
        </p:spPr>
        <p:txBody>
          <a:bodyPr wrap="square">
            <a:spAutoFit/>
          </a:bodyPr>
          <a:lstStyle/>
          <a:p>
            <a:pPr algn="just"/>
            <a:r>
              <a:rPr lang="fr-FR" sz="1100" b="1" i="0" dirty="0">
                <a:solidFill>
                  <a:srgbClr val="233287"/>
                </a:solidFill>
                <a:effectLst/>
                <a:latin typeface="Calibri" panose="020F0502020204030204" pitchFamily="34" charset="0"/>
                <a:cs typeface="Calibri" panose="020F0502020204030204" pitchFamily="34" charset="0"/>
              </a:rPr>
              <a:t>Présentation de l'épreuve collaborative des Olympiades de chimie : </a:t>
            </a:r>
            <a:r>
              <a:rPr lang="fr-FR" sz="1100" b="0" i="0" dirty="0">
                <a:solidFill>
                  <a:srgbClr val="233287"/>
                </a:solidFill>
                <a:effectLst/>
                <a:latin typeface="Calibri" panose="020F0502020204030204" pitchFamily="34" charset="0"/>
                <a:cs typeface="Calibri" panose="020F0502020204030204" pitchFamily="34" charset="0"/>
              </a:rPr>
              <a:t>Le jury vous présente en quelques minutes ce qu'ils attendent comme présentation pour l'épreuve collaborative du concours des Olympiades Nationales de la Chimie, autour du thème "Graffiti, entre art et vandalisme".</a:t>
            </a:r>
            <a:endParaRPr lang="fr-FR" sz="1100" dirty="0">
              <a:solidFill>
                <a:srgbClr val="233287"/>
              </a:solidFill>
              <a:latin typeface="Calibri" panose="020F0502020204030204" pitchFamily="34" charset="0"/>
              <a:cs typeface="Calibri" panose="020F0502020204030204" pitchFamily="34" charset="0"/>
            </a:endParaRPr>
          </a:p>
        </p:txBody>
      </p:sp>
      <p:pic>
        <p:nvPicPr>
          <p:cNvPr id="2052" name="Picture 4" descr="Accueil - Olympiades de la Chimie - Olympiades de la Chimie">
            <a:extLst>
              <a:ext uri="{FF2B5EF4-FFF2-40B4-BE49-F238E27FC236}">
                <a16:creationId xmlns:a16="http://schemas.microsoft.com/office/drawing/2014/main" id="{0D741FDC-D2BC-4DF3-B9E8-4D339E7B82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7771" y="574297"/>
            <a:ext cx="1668458" cy="783361"/>
          </a:xfrm>
          <a:prstGeom prst="rect">
            <a:avLst/>
          </a:prstGeom>
          <a:noFill/>
          <a:extLst>
            <a:ext uri="{909E8E84-426E-40DD-AFC4-6F175D3DCCD1}">
              <a14:hiddenFill xmlns:a14="http://schemas.microsoft.com/office/drawing/2010/main">
                <a:solidFill>
                  <a:srgbClr val="FFFFFF"/>
                </a:solidFill>
              </a14:hiddenFill>
            </a:ext>
          </a:extLst>
        </p:spPr>
      </p:pic>
      <p:pic>
        <p:nvPicPr>
          <p:cNvPr id="10" name="Média en ligne 9" title="Présentation de l'épreuve collaborative des Olympiades de chimie">
            <a:hlinkClick r:id="" action="ppaction://media"/>
            <a:extLst>
              <a:ext uri="{FF2B5EF4-FFF2-40B4-BE49-F238E27FC236}">
                <a16:creationId xmlns:a16="http://schemas.microsoft.com/office/drawing/2014/main" id="{7513489D-C758-4534-AF70-600BEA790857}"/>
              </a:ext>
            </a:extLst>
          </p:cNvPr>
          <p:cNvPicPr>
            <a:picLocks noRot="1" noChangeAspect="1"/>
          </p:cNvPicPr>
          <p:nvPr>
            <a:videoFile r:link="rId3"/>
          </p:nvPr>
        </p:nvPicPr>
        <p:blipFill>
          <a:blip r:embed="rId11"/>
          <a:stretch>
            <a:fillRect/>
          </a:stretch>
        </p:blipFill>
        <p:spPr>
          <a:xfrm>
            <a:off x="124437" y="3052644"/>
            <a:ext cx="1953455" cy="1103702"/>
          </a:xfrm>
          <a:prstGeom prst="rect">
            <a:avLst/>
          </a:prstGeom>
        </p:spPr>
      </p:pic>
      <p:sp>
        <p:nvSpPr>
          <p:cNvPr id="17" name="ZoneTexte 16">
            <a:extLst>
              <a:ext uri="{FF2B5EF4-FFF2-40B4-BE49-F238E27FC236}">
                <a16:creationId xmlns:a16="http://schemas.microsoft.com/office/drawing/2014/main" id="{D6672FD5-E0E6-44A8-8B96-1E1FC9B5615D}"/>
              </a:ext>
            </a:extLst>
          </p:cNvPr>
          <p:cNvSpPr txBox="1"/>
          <p:nvPr/>
        </p:nvSpPr>
        <p:spPr>
          <a:xfrm>
            <a:off x="0" y="4393276"/>
            <a:ext cx="4572000" cy="276999"/>
          </a:xfrm>
          <a:prstGeom prst="rect">
            <a:avLst/>
          </a:prstGeom>
          <a:noFill/>
        </p:spPr>
        <p:txBody>
          <a:bodyPr wrap="square">
            <a:spAutoFit/>
          </a:bodyPr>
          <a:lstStyle/>
          <a:p>
            <a:pPr algn="l"/>
            <a:r>
              <a:rPr lang="fr-FR" sz="1200" b="1" i="0" dirty="0">
                <a:solidFill>
                  <a:schemeClr val="accent6">
                    <a:lumMod val="50000"/>
                  </a:schemeClr>
                </a:solidFill>
                <a:effectLst/>
                <a:latin typeface="Calibri" panose="020F0502020204030204" pitchFamily="34" charset="0"/>
                <a:cs typeface="Calibri" panose="020F0502020204030204" pitchFamily="34" charset="0"/>
                <a:hlinkClick r:id="rId12"/>
              </a:rPr>
              <a:t>https://www.youtube.com/watch?v=mfgG-szdo2U</a:t>
            </a:r>
            <a:r>
              <a:rPr lang="fr-FR" sz="1200" b="1" dirty="0">
                <a:solidFill>
                  <a:schemeClr val="accent6">
                    <a:lumMod val="50000"/>
                  </a:schemeClr>
                </a:solidFill>
                <a:latin typeface="Calibri" panose="020F0502020204030204" pitchFamily="34" charset="0"/>
                <a:cs typeface="Calibri" panose="020F0502020204030204" pitchFamily="34" charset="0"/>
              </a:rPr>
              <a:t> </a:t>
            </a:r>
            <a:endParaRPr lang="fr-FR" sz="1200" b="1" i="0" dirty="0">
              <a:solidFill>
                <a:schemeClr val="accent6">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63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975464" y="-341"/>
            <a:ext cx="7196244" cy="993775"/>
          </a:xfrm>
        </p:spPr>
        <p:txBody>
          <a:bodyPr/>
          <a:lstStyle/>
          <a:p>
            <a:pPr algn="ctr"/>
            <a:r>
              <a:rPr lang="fr-FR" sz="2500" dirty="0">
                <a:latin typeface="Calibri"/>
                <a:cs typeface="Calibri"/>
              </a:rPr>
              <a:t>Vidéos Prix Pierre Potier des Lycéens</a:t>
            </a:r>
          </a:p>
          <a:p>
            <a:endParaRPr lang="fr-FR" sz="2400" dirty="0">
              <a:latin typeface="Roboto" panose="02000000000000000000"/>
            </a:endParaRPr>
          </a:p>
        </p:txBody>
      </p:sp>
      <p:sp>
        <p:nvSpPr>
          <p:cNvPr id="8" name="ZoneTexte 7">
            <a:extLst>
              <a:ext uri="{FF2B5EF4-FFF2-40B4-BE49-F238E27FC236}">
                <a16:creationId xmlns:a16="http://schemas.microsoft.com/office/drawing/2014/main" id="{2CFE01B3-8A60-41FD-AC41-557B518B4D30}"/>
              </a:ext>
            </a:extLst>
          </p:cNvPr>
          <p:cNvSpPr txBox="1"/>
          <p:nvPr/>
        </p:nvSpPr>
        <p:spPr>
          <a:xfrm>
            <a:off x="2882062" y="801197"/>
            <a:ext cx="6027339"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100" dirty="0" err="1">
                <a:solidFill>
                  <a:srgbClr val="233287"/>
                </a:solidFill>
                <a:latin typeface="Calibri"/>
                <a:cs typeface="Calibri"/>
              </a:rPr>
              <a:t>Découvrez</a:t>
            </a:r>
            <a:r>
              <a:rPr lang="en-US" sz="1100" dirty="0">
                <a:solidFill>
                  <a:srgbClr val="233287"/>
                </a:solidFill>
                <a:latin typeface="Calibri"/>
                <a:cs typeface="Calibri"/>
              </a:rPr>
              <a:t> les innovations de la Chimie en </a:t>
            </a:r>
            <a:r>
              <a:rPr lang="en-US" sz="1100" dirty="0" err="1">
                <a:solidFill>
                  <a:srgbClr val="233287"/>
                </a:solidFill>
                <a:latin typeface="Calibri"/>
                <a:cs typeface="Calibri"/>
              </a:rPr>
              <a:t>faveur</a:t>
            </a:r>
            <a:r>
              <a:rPr lang="en-US" sz="1100" dirty="0">
                <a:solidFill>
                  <a:srgbClr val="233287"/>
                </a:solidFill>
                <a:latin typeface="Calibri"/>
                <a:cs typeface="Calibri"/>
              </a:rPr>
              <a:t> du </a:t>
            </a:r>
            <a:r>
              <a:rPr lang="en-US" sz="1100" dirty="0" err="1">
                <a:solidFill>
                  <a:srgbClr val="233287"/>
                </a:solidFill>
                <a:latin typeface="Calibri"/>
                <a:cs typeface="Calibri"/>
              </a:rPr>
              <a:t>développement</a:t>
            </a:r>
            <a:r>
              <a:rPr lang="en-US" sz="1100" dirty="0">
                <a:solidFill>
                  <a:srgbClr val="233287"/>
                </a:solidFill>
                <a:latin typeface="Calibri"/>
                <a:cs typeface="Calibri"/>
              </a:rPr>
              <a:t> durable.</a:t>
            </a:r>
          </a:p>
        </p:txBody>
      </p:sp>
      <p:sp>
        <p:nvSpPr>
          <p:cNvPr id="4" name="ZoneTexte 3">
            <a:extLst>
              <a:ext uri="{FF2B5EF4-FFF2-40B4-BE49-F238E27FC236}">
                <a16:creationId xmlns:a16="http://schemas.microsoft.com/office/drawing/2014/main" id="{1CC8628A-2110-4C60-BA79-B9B8D262D7D6}"/>
              </a:ext>
            </a:extLst>
          </p:cNvPr>
          <p:cNvSpPr txBox="1"/>
          <p:nvPr/>
        </p:nvSpPr>
        <p:spPr>
          <a:xfrm>
            <a:off x="2185749" y="1287127"/>
            <a:ext cx="3455158"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200" b="1" dirty="0">
                <a:solidFill>
                  <a:srgbClr val="233287"/>
                </a:solidFill>
                <a:latin typeface="Calibri"/>
                <a:cs typeface="Calibri"/>
              </a:rPr>
              <a:t>Témoignages d’élèves, professeurs...</a:t>
            </a:r>
            <a:endParaRPr lang="fr-FR" sz="1200" dirty="0">
              <a:solidFill>
                <a:srgbClr val="233287"/>
              </a:solidFill>
              <a:latin typeface="Calibri"/>
              <a:cs typeface="Calibri"/>
            </a:endParaRPr>
          </a:p>
        </p:txBody>
      </p:sp>
      <p:sp>
        <p:nvSpPr>
          <p:cNvPr id="2" name="ZoneTexte 1">
            <a:extLst>
              <a:ext uri="{FF2B5EF4-FFF2-40B4-BE49-F238E27FC236}">
                <a16:creationId xmlns:a16="http://schemas.microsoft.com/office/drawing/2014/main" id="{E017D5A8-AF2C-472F-9D54-48F60F9095D4}"/>
              </a:ext>
            </a:extLst>
          </p:cNvPr>
          <p:cNvSpPr txBox="1"/>
          <p:nvPr/>
        </p:nvSpPr>
        <p:spPr>
          <a:xfrm>
            <a:off x="-394" y="1282083"/>
            <a:ext cx="2673943"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b="1" dirty="0" err="1">
                <a:solidFill>
                  <a:srgbClr val="233287"/>
                </a:solidFill>
                <a:latin typeface="Calibri"/>
                <a:cs typeface="Calibri"/>
              </a:rPr>
              <a:t>Présentation</a:t>
            </a:r>
            <a:r>
              <a:rPr lang="en-US" sz="1200" b="1" dirty="0">
                <a:solidFill>
                  <a:srgbClr val="233287"/>
                </a:solidFill>
                <a:latin typeface="Calibri"/>
                <a:cs typeface="Calibri"/>
              </a:rPr>
              <a:t> du Prix Pierre Potier</a:t>
            </a:r>
          </a:p>
        </p:txBody>
      </p:sp>
      <p:sp>
        <p:nvSpPr>
          <p:cNvPr id="6" name="ZoneTexte 5">
            <a:extLst>
              <a:ext uri="{FF2B5EF4-FFF2-40B4-BE49-F238E27FC236}">
                <a16:creationId xmlns:a16="http://schemas.microsoft.com/office/drawing/2014/main" id="{A5B9DB2A-8312-4F34-B65E-91DBE8B640A4}"/>
              </a:ext>
            </a:extLst>
          </p:cNvPr>
          <p:cNvSpPr txBox="1"/>
          <p:nvPr/>
        </p:nvSpPr>
        <p:spPr>
          <a:xfrm>
            <a:off x="297725" y="2665852"/>
            <a:ext cx="2077703"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100" b="1" dirty="0">
                <a:latin typeface="Calibri"/>
                <a:cs typeface="Calibri"/>
                <a:hlinkClick r:id="rId2"/>
              </a:rPr>
              <a:t>https://youtu.be/eH54nEjWgM8</a:t>
            </a:r>
            <a:endParaRPr lang="fr-FR" sz="1100" b="1" dirty="0">
              <a:latin typeface="Calibri"/>
              <a:cs typeface="Calibri"/>
            </a:endParaRPr>
          </a:p>
        </p:txBody>
      </p:sp>
      <p:sp>
        <p:nvSpPr>
          <p:cNvPr id="14" name="ZoneTexte 13">
            <a:extLst>
              <a:ext uri="{FF2B5EF4-FFF2-40B4-BE49-F238E27FC236}">
                <a16:creationId xmlns:a16="http://schemas.microsoft.com/office/drawing/2014/main" id="{AB783111-7C4B-4642-AE78-B89A73BDD5D9}"/>
              </a:ext>
            </a:extLst>
          </p:cNvPr>
          <p:cNvSpPr txBox="1"/>
          <p:nvPr/>
        </p:nvSpPr>
        <p:spPr>
          <a:xfrm>
            <a:off x="262187" y="3099484"/>
            <a:ext cx="4571685" cy="153888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3">
                  <a:extLst>
                    <a:ext uri="{A12FA001-AC4F-418D-AE19-62706E023703}">
                      <ahyp:hlinkClr xmlns:ahyp="http://schemas.microsoft.com/office/drawing/2018/hyperlinkcolor" val="tx"/>
                    </a:ext>
                  </a:extLst>
                </a:hlinkClick>
              </a:rPr>
              <a:t>Gaches – Otek, une innovation de lavage à froid à l’ozone​</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4">
                  <a:extLst>
                    <a:ext uri="{A12FA001-AC4F-418D-AE19-62706E023703}">
                      <ahyp:hlinkClr xmlns:ahyp="http://schemas.microsoft.com/office/drawing/2018/hyperlinkcolor" val="tx"/>
                    </a:ext>
                  </a:extLst>
                </a:hlinkClick>
              </a:rPr>
              <a:t>Total Petrochemicals, recyclage du polystyrène issu de diverses origines​</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5">
                  <a:extLst>
                    <a:ext uri="{A12FA001-AC4F-418D-AE19-62706E023703}">
                      <ahyp:hlinkClr xmlns:ahyp="http://schemas.microsoft.com/office/drawing/2018/hyperlinkcolor" val="tx"/>
                    </a:ext>
                  </a:extLst>
                </a:hlinkClick>
              </a:rPr>
              <a:t>Econick, la dépollution des sols et production de sels métalliques grâce aux plantes​</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6">
                  <a:extLst>
                    <a:ext uri="{A12FA001-AC4F-418D-AE19-62706E023703}">
                      <ahyp:hlinkClr xmlns:ahyp="http://schemas.microsoft.com/office/drawing/2018/hyperlinkcolor" val="tx"/>
                    </a:ext>
                  </a:extLst>
                </a:hlinkClick>
              </a:rPr>
              <a:t>Roméo® solution pour protéger les vignobles et les légumes des maladies fongiques​</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7">
                  <a:extLst>
                    <a:ext uri="{A12FA001-AC4F-418D-AE19-62706E023703}">
                      <ahyp:hlinkClr xmlns:ahyp="http://schemas.microsoft.com/office/drawing/2018/hyperlinkcolor" val="tx"/>
                    </a:ext>
                  </a:extLst>
                </a:hlinkClick>
              </a:rPr>
              <a:t>Résine Elium® innovation de rupture dans le monde des composites​</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8">
                  <a:extLst>
                    <a:ext uri="{A12FA001-AC4F-418D-AE19-62706E023703}">
                      <ahyp:hlinkClr xmlns:ahyp="http://schemas.microsoft.com/office/drawing/2018/hyperlinkcolor" val="tx"/>
                    </a:ext>
                  </a:extLst>
                </a:hlinkClick>
              </a:rPr>
              <a:t>Allios - Biopur Mat, peinture écologique​</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9">
                  <a:extLst>
                    <a:ext uri="{A12FA001-AC4F-418D-AE19-62706E023703}">
                      <ahyp:hlinkClr xmlns:ahyp="http://schemas.microsoft.com/office/drawing/2018/hyperlinkcolor" val="tx"/>
                    </a:ext>
                  </a:extLst>
                </a:hlinkClick>
              </a:rPr>
              <a:t>Ecoat – Biopaint, nouvelle génération de peintures biosourcées à l’eau pour...​</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10">
                  <a:extLst>
                    <a:ext uri="{A12FA001-AC4F-418D-AE19-62706E023703}">
                      <ahyp:hlinkClr xmlns:ahyp="http://schemas.microsoft.com/office/drawing/2018/hyperlinkcolor" val="tx"/>
                    </a:ext>
                  </a:extLst>
                </a:hlinkClick>
              </a:rPr>
              <a:t>S-Boost, produit de traitement de semences d’origine biosourcée​</a:t>
            </a:r>
            <a:endParaRPr lang="en-US"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11">
                  <a:extLst>
                    <a:ext uri="{A12FA001-AC4F-418D-AE19-62706E023703}">
                      <ahyp:hlinkClr xmlns:ahyp="http://schemas.microsoft.com/office/drawing/2018/hyperlinkcolor" val="tx"/>
                    </a:ext>
                  </a:extLst>
                </a:hlinkClick>
              </a:rPr>
              <a:t>E-sense, une gamme de peinture automobile pour couvrir l’ensemble des... </a:t>
            </a:r>
            <a:endParaRPr lang="fr-FR" sz="1000" dirty="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dirty="0">
                <a:solidFill>
                  <a:srgbClr val="233287"/>
                </a:solidFill>
                <a:latin typeface="Calibri"/>
                <a:ea typeface="Roboto" panose="02000000000000000000" pitchFamily="2" charset="0"/>
                <a:cs typeface="Calibri"/>
                <a:hlinkClick r:id="rId12">
                  <a:extLst>
                    <a:ext uri="{A12FA001-AC4F-418D-AE19-62706E023703}">
                      <ahyp:hlinkClr xmlns:ahyp="http://schemas.microsoft.com/office/drawing/2018/hyperlinkcolor" val="tx"/>
                    </a:ext>
                  </a:extLst>
                </a:hlinkClick>
              </a:rPr>
              <a:t>Greentab, une tablette pour lave-vaisselle écoconçue, écolabelisable </a:t>
            </a:r>
            <a:endParaRPr lang="fr-FR" sz="1000" dirty="0">
              <a:solidFill>
                <a:srgbClr val="233287"/>
              </a:solidFill>
              <a:latin typeface="Calibri"/>
              <a:ea typeface="Roboto" panose="02000000000000000000" pitchFamily="2" charset="0"/>
              <a:cs typeface="Calibri"/>
            </a:endParaRPr>
          </a:p>
        </p:txBody>
      </p:sp>
      <p:sp>
        <p:nvSpPr>
          <p:cNvPr id="15" name="ZoneTexte 14">
            <a:extLst>
              <a:ext uri="{FF2B5EF4-FFF2-40B4-BE49-F238E27FC236}">
                <a16:creationId xmlns:a16="http://schemas.microsoft.com/office/drawing/2014/main" id="{A5EE5239-2B38-43B6-9548-3540D01CD7D9}"/>
              </a:ext>
            </a:extLst>
          </p:cNvPr>
          <p:cNvSpPr txBox="1"/>
          <p:nvPr/>
        </p:nvSpPr>
        <p:spPr>
          <a:xfrm>
            <a:off x="276023" y="2887025"/>
            <a:ext cx="3222827"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200" b="1" dirty="0">
                <a:solidFill>
                  <a:schemeClr val="accent6">
                    <a:lumMod val="50000"/>
                  </a:schemeClr>
                </a:solidFill>
                <a:latin typeface="Calibri"/>
                <a:cs typeface="Calibri"/>
              </a:rPr>
              <a:t>Vidéos </a:t>
            </a:r>
            <a:r>
              <a:rPr lang="fr-FR" sz="1200" dirty="0">
                <a:solidFill>
                  <a:schemeClr val="accent6">
                    <a:lumMod val="50000"/>
                  </a:schemeClr>
                </a:solidFill>
                <a:latin typeface="Calibri"/>
                <a:cs typeface="Calibri"/>
              </a:rPr>
              <a:t>des lauréats des éditions précédentes :</a:t>
            </a:r>
            <a:endParaRPr lang="en-US" sz="1200" dirty="0">
              <a:solidFill>
                <a:schemeClr val="accent6">
                  <a:lumMod val="50000"/>
                </a:schemeClr>
              </a:solidFill>
              <a:latin typeface="Calibri"/>
              <a:cs typeface="Calibri"/>
            </a:endParaRPr>
          </a:p>
        </p:txBody>
      </p:sp>
      <p:pic>
        <p:nvPicPr>
          <p:cNvPr id="11" name="Image 10">
            <a:extLst>
              <a:ext uri="{FF2B5EF4-FFF2-40B4-BE49-F238E27FC236}">
                <a16:creationId xmlns:a16="http://schemas.microsoft.com/office/drawing/2014/main" id="{AC5261DA-EBD7-4377-AE68-BA8E9BBF4871}"/>
              </a:ext>
            </a:extLst>
          </p:cNvPr>
          <p:cNvPicPr>
            <a:picLocks noChangeAspect="1"/>
          </p:cNvPicPr>
          <p:nvPr/>
        </p:nvPicPr>
        <p:blipFill rotWithShape="1">
          <a:blip r:embed="rId13"/>
          <a:srcRect l="35181" t="19314" r="16831" b="62952"/>
          <a:stretch/>
        </p:blipFill>
        <p:spPr>
          <a:xfrm>
            <a:off x="106689" y="608586"/>
            <a:ext cx="2673943" cy="559272"/>
          </a:xfrm>
          <a:prstGeom prst="rect">
            <a:avLst/>
          </a:prstGeom>
        </p:spPr>
      </p:pic>
      <p:sp>
        <p:nvSpPr>
          <p:cNvPr id="9" name="ZoneTexte 8">
            <a:extLst>
              <a:ext uri="{FF2B5EF4-FFF2-40B4-BE49-F238E27FC236}">
                <a16:creationId xmlns:a16="http://schemas.microsoft.com/office/drawing/2014/main" id="{7DE84411-567C-4728-9F3A-C72976E222B5}"/>
              </a:ext>
            </a:extLst>
          </p:cNvPr>
          <p:cNvSpPr txBox="1"/>
          <p:nvPr/>
        </p:nvSpPr>
        <p:spPr>
          <a:xfrm>
            <a:off x="5382861" y="1307190"/>
            <a:ext cx="3526539" cy="1107996"/>
          </a:xfrm>
          <a:prstGeom prst="rect">
            <a:avLst/>
          </a:prstGeom>
          <a:noFill/>
          <a:ln>
            <a:solidFill>
              <a:srgbClr val="4472C4"/>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b="1" dirty="0">
                <a:solidFill>
                  <a:srgbClr val="233287"/>
                </a:solidFill>
                <a:latin typeface="Calibri"/>
                <a:ea typeface="Roboto" panose="02000000000000000000" pitchFamily="2" charset="0"/>
                <a:cs typeface="Calibri"/>
              </a:rPr>
              <a:t>Edition 2021 Prix Pierre </a:t>
            </a:r>
            <a:r>
              <a:rPr lang="en-US" sz="1200" b="1" dirty="0" err="1">
                <a:solidFill>
                  <a:srgbClr val="233287"/>
                </a:solidFill>
                <a:latin typeface="Calibri"/>
                <a:ea typeface="Roboto" panose="02000000000000000000" pitchFamily="2" charset="0"/>
                <a:cs typeface="Calibri"/>
              </a:rPr>
              <a:t>Potier</a:t>
            </a:r>
            <a:endParaRPr lang="en-US" sz="1200" dirty="0">
              <a:solidFill>
                <a:srgbClr val="233287"/>
              </a:solidFill>
              <a:latin typeface="Calibri"/>
              <a:ea typeface="Roboto" panose="02000000000000000000" pitchFamily="2" charset="0"/>
              <a:cs typeface="Calibri"/>
            </a:endParaRPr>
          </a:p>
          <a:p>
            <a:pPr algn="ctr"/>
            <a:r>
              <a:rPr lang="en-US" sz="1200" dirty="0" err="1">
                <a:solidFill>
                  <a:srgbClr val="233287"/>
                </a:solidFill>
                <a:latin typeface="Calibri"/>
                <a:ea typeface="Roboto" panose="02000000000000000000" pitchFamily="2" charset="0"/>
                <a:cs typeface="Calibri"/>
              </a:rPr>
              <a:t>Découvrez</a:t>
            </a:r>
            <a:r>
              <a:rPr lang="en-US" sz="1200" dirty="0">
                <a:solidFill>
                  <a:srgbClr val="233287"/>
                </a:solidFill>
                <a:latin typeface="Calibri"/>
                <a:ea typeface="Roboto" panose="02000000000000000000" pitchFamily="2" charset="0"/>
                <a:cs typeface="Calibri"/>
              </a:rPr>
              <a:t> les 6 </a:t>
            </a:r>
            <a:r>
              <a:rPr lang="en-US" sz="1200" dirty="0" err="1">
                <a:solidFill>
                  <a:srgbClr val="233287"/>
                </a:solidFill>
                <a:latin typeface="Calibri"/>
                <a:ea typeface="Roboto" panose="02000000000000000000" pitchFamily="2" charset="0"/>
                <a:cs typeface="Calibri"/>
              </a:rPr>
              <a:t>projets</a:t>
            </a:r>
            <a:r>
              <a:rPr lang="en-US" sz="1200" dirty="0">
                <a:solidFill>
                  <a:srgbClr val="233287"/>
                </a:solidFill>
                <a:latin typeface="Calibri"/>
                <a:ea typeface="Roboto" panose="02000000000000000000" pitchFamily="2" charset="0"/>
                <a:cs typeface="Calibri"/>
              </a:rPr>
              <a:t> </a:t>
            </a:r>
            <a:r>
              <a:rPr lang="en-US" sz="1200" dirty="0" err="1">
                <a:solidFill>
                  <a:srgbClr val="233287"/>
                </a:solidFill>
                <a:latin typeface="Calibri"/>
                <a:ea typeface="Roboto" panose="02000000000000000000" pitchFamily="2" charset="0"/>
                <a:cs typeface="Calibri"/>
              </a:rPr>
              <a:t>finalistes</a:t>
            </a:r>
            <a:endParaRPr lang="en-US" sz="1200" dirty="0">
              <a:solidFill>
                <a:srgbClr val="233287"/>
              </a:solidFill>
              <a:latin typeface="Calibri"/>
              <a:ea typeface="Roboto" panose="02000000000000000000" pitchFamily="2" charset="0"/>
              <a:cs typeface="Calibri"/>
            </a:endParaRPr>
          </a:p>
          <a:p>
            <a:pPr algn="ctr"/>
            <a:r>
              <a:rPr lang="en-US" sz="1200" dirty="0">
                <a:solidFill>
                  <a:srgbClr val="233287"/>
                </a:solidFill>
                <a:latin typeface="Calibri"/>
                <a:ea typeface="Roboto" panose="02000000000000000000" pitchFamily="2" charset="0"/>
                <a:cs typeface="Calibri"/>
              </a:rPr>
              <a:t>suite au vote des </a:t>
            </a:r>
            <a:r>
              <a:rPr lang="en-US" sz="1200" dirty="0" err="1">
                <a:solidFill>
                  <a:srgbClr val="233287"/>
                </a:solidFill>
                <a:latin typeface="Calibri"/>
                <a:ea typeface="Roboto" panose="02000000000000000000" pitchFamily="2" charset="0"/>
                <a:cs typeface="Calibri"/>
              </a:rPr>
              <a:t>lycéens</a:t>
            </a:r>
            <a:endParaRPr lang="en-US" sz="1200" dirty="0">
              <a:solidFill>
                <a:srgbClr val="233287"/>
              </a:solidFill>
              <a:latin typeface="Calibri"/>
              <a:ea typeface="Roboto" panose="02000000000000000000" pitchFamily="2" charset="0"/>
              <a:cs typeface="Calibri"/>
            </a:endParaRPr>
          </a:p>
          <a:p>
            <a:pPr algn="ctr"/>
            <a:endParaRPr lang="en-US" sz="1200" dirty="0">
              <a:solidFill>
                <a:srgbClr val="2F4059"/>
              </a:solidFill>
              <a:latin typeface="Calibri"/>
              <a:ea typeface="Roboto" panose="02000000000000000000" pitchFamily="2" charset="0"/>
              <a:cs typeface="Calibri"/>
            </a:endParaRPr>
          </a:p>
          <a:p>
            <a:pPr algn="ctr"/>
            <a:r>
              <a:rPr lang="en-US" sz="1200" b="1" dirty="0">
                <a:latin typeface="Calibri"/>
                <a:ea typeface="+mn-lt"/>
                <a:cs typeface="+mn-lt"/>
                <a:hlinkClick r:id="rId14"/>
              </a:rPr>
              <a:t>https://www.lesmetiersdelachimie.com/le-prix-pierre-potier-des-lyceens/</a:t>
            </a:r>
            <a:r>
              <a:rPr lang="en-US" sz="1200" b="1" dirty="0">
                <a:latin typeface="Calibri"/>
                <a:ea typeface="+mn-lt"/>
                <a:cs typeface="+mn-lt"/>
              </a:rPr>
              <a:t> </a:t>
            </a:r>
            <a:endParaRPr lang="en-US" sz="1200" b="1" dirty="0">
              <a:latin typeface="Calibri"/>
              <a:cs typeface="Calibri"/>
            </a:endParaRPr>
          </a:p>
        </p:txBody>
      </p:sp>
      <p:sp>
        <p:nvSpPr>
          <p:cNvPr id="7" name="ZoneTexte 6">
            <a:extLst>
              <a:ext uri="{FF2B5EF4-FFF2-40B4-BE49-F238E27FC236}">
                <a16:creationId xmlns:a16="http://schemas.microsoft.com/office/drawing/2014/main" id="{13B47911-C273-4202-9AE9-09D912B8AAE0}"/>
              </a:ext>
            </a:extLst>
          </p:cNvPr>
          <p:cNvSpPr txBox="1"/>
          <p:nvPr/>
        </p:nvSpPr>
        <p:spPr>
          <a:xfrm>
            <a:off x="2778854" y="2681938"/>
            <a:ext cx="2128566"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100" b="1" dirty="0">
                <a:latin typeface="Calibri"/>
                <a:cs typeface="Calibri"/>
                <a:hlinkClick r:id="rId15"/>
              </a:rPr>
              <a:t>https://youtu.be/7Uy7tfceXkQ</a:t>
            </a:r>
            <a:r>
              <a:rPr lang="en-US" sz="1100" b="1" dirty="0">
                <a:latin typeface="Calibri"/>
                <a:cs typeface="Calibri"/>
              </a:rPr>
              <a:t> </a:t>
            </a:r>
            <a:endParaRPr lang="fr-FR" sz="1100" b="1" dirty="0">
              <a:latin typeface="Calibri"/>
              <a:cs typeface="Calibri"/>
            </a:endParaRPr>
          </a:p>
        </p:txBody>
      </p:sp>
      <p:grpSp>
        <p:nvGrpSpPr>
          <p:cNvPr id="30" name="Groupe 29">
            <a:extLst>
              <a:ext uri="{FF2B5EF4-FFF2-40B4-BE49-F238E27FC236}">
                <a16:creationId xmlns:a16="http://schemas.microsoft.com/office/drawing/2014/main" id="{CCD6F31D-D532-4C93-A4D0-D1F27B06225B}"/>
              </a:ext>
            </a:extLst>
          </p:cNvPr>
          <p:cNvGrpSpPr/>
          <p:nvPr/>
        </p:nvGrpSpPr>
        <p:grpSpPr>
          <a:xfrm>
            <a:off x="5382861" y="2523427"/>
            <a:ext cx="3542496" cy="1771353"/>
            <a:chOff x="5198720" y="2784320"/>
            <a:chExt cx="3391694" cy="1771353"/>
          </a:xfrm>
        </p:grpSpPr>
        <p:pic>
          <p:nvPicPr>
            <p:cNvPr id="23" name="Image 22">
              <a:extLst>
                <a:ext uri="{FF2B5EF4-FFF2-40B4-BE49-F238E27FC236}">
                  <a16:creationId xmlns:a16="http://schemas.microsoft.com/office/drawing/2014/main" id="{5E2F7649-ACD2-4BB2-BCB8-F30EF55655DF}"/>
                </a:ext>
              </a:extLst>
            </p:cNvPr>
            <p:cNvPicPr>
              <a:picLocks noChangeAspect="1"/>
            </p:cNvPicPr>
            <p:nvPr/>
          </p:nvPicPr>
          <p:blipFill rotWithShape="1">
            <a:blip r:embed="rId16"/>
            <a:srcRect l="22087" t="47066" r="35658" b="32486"/>
            <a:stretch/>
          </p:blipFill>
          <p:spPr>
            <a:xfrm>
              <a:off x="5198720" y="2784320"/>
              <a:ext cx="3391694" cy="853669"/>
            </a:xfrm>
            <a:prstGeom prst="rect">
              <a:avLst/>
            </a:prstGeom>
          </p:spPr>
        </p:pic>
        <p:grpSp>
          <p:nvGrpSpPr>
            <p:cNvPr id="28" name="Groupe 27">
              <a:extLst>
                <a:ext uri="{FF2B5EF4-FFF2-40B4-BE49-F238E27FC236}">
                  <a16:creationId xmlns:a16="http://schemas.microsoft.com/office/drawing/2014/main" id="{4E826B04-B31A-4AA6-8A54-D65886EE6372}"/>
                </a:ext>
              </a:extLst>
            </p:cNvPr>
            <p:cNvGrpSpPr/>
            <p:nvPr/>
          </p:nvGrpSpPr>
          <p:grpSpPr>
            <a:xfrm>
              <a:off x="5201920" y="3632340"/>
              <a:ext cx="3375492" cy="923333"/>
              <a:chOff x="6127365" y="1748751"/>
              <a:chExt cx="3844050" cy="1003872"/>
            </a:xfrm>
          </p:grpSpPr>
          <p:pic>
            <p:nvPicPr>
              <p:cNvPr id="17" name="Image 16">
                <a:extLst>
                  <a:ext uri="{FF2B5EF4-FFF2-40B4-BE49-F238E27FC236}">
                    <a16:creationId xmlns:a16="http://schemas.microsoft.com/office/drawing/2014/main" id="{86E4D85F-D999-4963-8110-3DBBC30627A7}"/>
                  </a:ext>
                </a:extLst>
              </p:cNvPr>
              <p:cNvPicPr>
                <a:picLocks noChangeAspect="1"/>
              </p:cNvPicPr>
              <p:nvPr/>
            </p:nvPicPr>
            <p:blipFill rotWithShape="1">
              <a:blip r:embed="rId16"/>
              <a:srcRect l="50200" t="23533" r="35802" b="57176"/>
              <a:stretch/>
            </p:blipFill>
            <p:spPr>
              <a:xfrm>
                <a:off x="6127365" y="1760378"/>
                <a:ext cx="1279933" cy="992245"/>
              </a:xfrm>
              <a:prstGeom prst="rect">
                <a:avLst/>
              </a:prstGeom>
            </p:spPr>
          </p:pic>
          <p:pic>
            <p:nvPicPr>
              <p:cNvPr id="26" name="Image 25">
                <a:extLst>
                  <a:ext uri="{FF2B5EF4-FFF2-40B4-BE49-F238E27FC236}">
                    <a16:creationId xmlns:a16="http://schemas.microsoft.com/office/drawing/2014/main" id="{A517A6D0-6F58-451C-B441-03C547C10939}"/>
                  </a:ext>
                </a:extLst>
              </p:cNvPr>
              <p:cNvPicPr>
                <a:picLocks noChangeAspect="1"/>
              </p:cNvPicPr>
              <p:nvPr/>
            </p:nvPicPr>
            <p:blipFill rotWithShape="1">
              <a:blip r:embed="rId16"/>
              <a:srcRect l="77962" t="23533" r="7626" b="57176"/>
              <a:stretch/>
            </p:blipFill>
            <p:spPr>
              <a:xfrm>
                <a:off x="7410942" y="1748751"/>
                <a:ext cx="1317876" cy="992244"/>
              </a:xfrm>
              <a:prstGeom prst="rect">
                <a:avLst/>
              </a:prstGeom>
            </p:spPr>
          </p:pic>
          <p:pic>
            <p:nvPicPr>
              <p:cNvPr id="27" name="Image 26">
                <a:extLst>
                  <a:ext uri="{FF2B5EF4-FFF2-40B4-BE49-F238E27FC236}">
                    <a16:creationId xmlns:a16="http://schemas.microsoft.com/office/drawing/2014/main" id="{0D4799C7-F87C-4317-8BF7-AE6B18DE6AAD}"/>
                  </a:ext>
                </a:extLst>
              </p:cNvPr>
              <p:cNvPicPr>
                <a:picLocks noChangeAspect="1"/>
              </p:cNvPicPr>
              <p:nvPr/>
            </p:nvPicPr>
            <p:blipFill rotWithShape="1">
              <a:blip r:embed="rId16"/>
              <a:srcRect l="64006" t="23533" r="21954" b="57176"/>
              <a:stretch/>
            </p:blipFill>
            <p:spPr>
              <a:xfrm>
                <a:off x="8687526" y="1748751"/>
                <a:ext cx="1283889" cy="992244"/>
              </a:xfrm>
              <a:prstGeom prst="rect">
                <a:avLst/>
              </a:prstGeom>
            </p:spPr>
          </p:pic>
        </p:grpSp>
      </p:grpSp>
      <p:pic>
        <p:nvPicPr>
          <p:cNvPr id="12" name="Image 11">
            <a:hlinkClick r:id="rId15"/>
            <a:extLst>
              <a:ext uri="{FF2B5EF4-FFF2-40B4-BE49-F238E27FC236}">
                <a16:creationId xmlns:a16="http://schemas.microsoft.com/office/drawing/2014/main" id="{289BD9A2-1E34-49E6-896A-102114950A37}"/>
              </a:ext>
            </a:extLst>
          </p:cNvPr>
          <p:cNvPicPr>
            <a:picLocks noChangeAspect="1"/>
          </p:cNvPicPr>
          <p:nvPr/>
        </p:nvPicPr>
        <p:blipFill rotWithShape="1">
          <a:blip r:embed="rId17"/>
          <a:srcRect l="31007" t="33282" r="31423" b="29784"/>
          <a:stretch/>
        </p:blipFill>
        <p:spPr>
          <a:xfrm>
            <a:off x="2804285" y="1523853"/>
            <a:ext cx="2077703" cy="1148951"/>
          </a:xfrm>
          <a:prstGeom prst="rect">
            <a:avLst/>
          </a:prstGeom>
        </p:spPr>
      </p:pic>
      <p:pic>
        <p:nvPicPr>
          <p:cNvPr id="18" name="Image 17">
            <a:hlinkClick r:id="rId2"/>
            <a:extLst>
              <a:ext uri="{FF2B5EF4-FFF2-40B4-BE49-F238E27FC236}">
                <a16:creationId xmlns:a16="http://schemas.microsoft.com/office/drawing/2014/main" id="{0259C07D-89FC-4F30-A6A2-D55F49B26976}"/>
              </a:ext>
            </a:extLst>
          </p:cNvPr>
          <p:cNvPicPr>
            <a:picLocks noChangeAspect="1"/>
          </p:cNvPicPr>
          <p:nvPr/>
        </p:nvPicPr>
        <p:blipFill rotWithShape="1">
          <a:blip r:embed="rId18"/>
          <a:srcRect l="31519" t="34325" r="31367" b="29657"/>
          <a:stretch/>
        </p:blipFill>
        <p:spPr>
          <a:xfrm>
            <a:off x="297725" y="1503843"/>
            <a:ext cx="2077703" cy="1134216"/>
          </a:xfrm>
          <a:prstGeom prst="rect">
            <a:avLst/>
          </a:prstGeom>
        </p:spPr>
      </p:pic>
    </p:spTree>
    <p:extLst>
      <p:ext uri="{BB962C8B-B14F-4D97-AF65-F5344CB8AC3E}">
        <p14:creationId xmlns:p14="http://schemas.microsoft.com/office/powerpoint/2010/main" val="59797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A43A">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dirty="0">
                <a:solidFill>
                  <a:srgbClr val="233287"/>
                </a:solidFill>
                <a:latin typeface="Calibri"/>
                <a:cs typeface="Calibri"/>
              </a:rPr>
              <a:t>Sites Internet</a:t>
            </a:r>
            <a:br>
              <a:rPr lang="fr-FR" b="1" dirty="0">
                <a:solidFill>
                  <a:srgbClr val="233287"/>
                </a:solidFill>
                <a:latin typeface="Calibri"/>
                <a:cs typeface="Calibri"/>
              </a:rPr>
            </a:br>
            <a:r>
              <a:rPr lang="fr-FR" b="1" dirty="0">
                <a:solidFill>
                  <a:srgbClr val="233287"/>
                </a:solidFill>
                <a:latin typeface="Calibri"/>
                <a:cs typeface="Calibri"/>
              </a:rPr>
              <a:t>et réseaux sociaux</a:t>
            </a:r>
            <a:endParaRPr lang="fr-FR" dirty="0">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dirty="0">
                <a:latin typeface="Calibri"/>
                <a:cs typeface="Calibri"/>
              </a:rPr>
              <a:t>A DISPOSITION DES ENSEIGNANTS</a:t>
            </a:r>
          </a:p>
          <a:p>
            <a:endParaRPr lang="fr-FR" dirty="0">
              <a:latin typeface="Calibri"/>
              <a:cs typeface="Calibri"/>
            </a:endParaRPr>
          </a:p>
          <a:p>
            <a:endParaRPr lang="fr-FR" dirty="0">
              <a:latin typeface="Calibri"/>
              <a:cs typeface="Calibri"/>
            </a:endParaRPr>
          </a:p>
          <a:p>
            <a:endParaRPr lang="fr-FR" b="0" dirty="0">
              <a:latin typeface="Calibri"/>
              <a:cs typeface="Calibri"/>
            </a:endParaRPr>
          </a:p>
          <a:p>
            <a:r>
              <a:rPr lang="fr-FR" b="0" dirty="0">
                <a:latin typeface="Calibri"/>
                <a:cs typeface="Calibri"/>
              </a:rPr>
              <a:t>Edition 2022</a:t>
            </a:r>
            <a:endParaRPr lang="fr-FR" dirty="0">
              <a:latin typeface="Calibri"/>
              <a:cs typeface="Calibri"/>
            </a:endParaRPr>
          </a:p>
          <a:p>
            <a:endParaRPr lang="fr-FR" b="0" dirty="0">
              <a:latin typeface="Calibri"/>
              <a:cs typeface="Calibri"/>
            </a:endParaRPr>
          </a:p>
          <a:p>
            <a:endParaRPr lang="fr-FR" dirty="0">
              <a:latin typeface="Calibri"/>
              <a:cs typeface="Calibri"/>
            </a:endParaRPr>
          </a:p>
        </p:txBody>
      </p:sp>
      <p:pic>
        <p:nvPicPr>
          <p:cNvPr id="9" name="Image 4">
            <a:extLst>
              <a:ext uri="{FF2B5EF4-FFF2-40B4-BE49-F238E27FC236}">
                <a16:creationId xmlns:a16="http://schemas.microsoft.com/office/drawing/2014/main" id="{1CAB9114-01C6-429E-9B01-7638E201A00A}"/>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0" name="Image 22">
            <a:extLst>
              <a:ext uri="{FF2B5EF4-FFF2-40B4-BE49-F238E27FC236}">
                <a16:creationId xmlns:a16="http://schemas.microsoft.com/office/drawing/2014/main" id="{7CB29C54-A4B6-4813-8B67-092B7D313F8C}"/>
              </a:ext>
            </a:extLst>
          </p:cNvPr>
          <p:cNvPicPr>
            <a:picLocks noChangeAspect="1"/>
          </p:cNvPicPr>
          <p:nvPr/>
        </p:nvPicPr>
        <p:blipFill>
          <a:blip r:embed="rId3"/>
          <a:stretch>
            <a:fillRect/>
          </a:stretch>
        </p:blipFill>
        <p:spPr>
          <a:xfrm>
            <a:off x="4678620" y="1408666"/>
            <a:ext cx="771963" cy="722234"/>
          </a:xfrm>
          <a:prstGeom prst="rect">
            <a:avLst/>
          </a:prstGeom>
        </p:spPr>
      </p:pic>
      <p:pic>
        <p:nvPicPr>
          <p:cNvPr id="11" name="Image 5" descr="Une image contenant moniteur, écran, regardant, sombre&#10;&#10;Description générée automatiquement">
            <a:extLst>
              <a:ext uri="{FF2B5EF4-FFF2-40B4-BE49-F238E27FC236}">
                <a16:creationId xmlns:a16="http://schemas.microsoft.com/office/drawing/2014/main" id="{2EBC4762-EBB8-47D4-9A75-EA0A345C7C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3" name="Image 2">
            <a:extLst>
              <a:ext uri="{FF2B5EF4-FFF2-40B4-BE49-F238E27FC236}">
                <a16:creationId xmlns:a16="http://schemas.microsoft.com/office/drawing/2014/main" id="{7DBF5A59-FC9D-402C-B545-B255677D292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785476" y="683402"/>
            <a:ext cx="864031" cy="806179"/>
          </a:xfrm>
          <a:prstGeom prst="ellipse">
            <a:avLst/>
          </a:prstGeom>
          <a:ln>
            <a:noFill/>
          </a:ln>
          <a:effectLst>
            <a:softEdge rad="112500"/>
          </a:effectLst>
        </p:spPr>
      </p:pic>
      <p:pic>
        <p:nvPicPr>
          <p:cNvPr id="4" name="Image 3">
            <a:extLst>
              <a:ext uri="{FF2B5EF4-FFF2-40B4-BE49-F238E27FC236}">
                <a16:creationId xmlns:a16="http://schemas.microsoft.com/office/drawing/2014/main" id="{368EB6E3-FBC6-4E58-AE86-0CA3FF4263F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162119" y="276295"/>
            <a:ext cx="773870" cy="667535"/>
          </a:xfrm>
          <a:prstGeom prst="ellipse">
            <a:avLst/>
          </a:prstGeom>
          <a:ln>
            <a:noFill/>
          </a:ln>
          <a:effectLst>
            <a:softEdge rad="112500"/>
          </a:effectLst>
        </p:spPr>
      </p:pic>
      <p:pic>
        <p:nvPicPr>
          <p:cNvPr id="12" name="Picture 4">
            <a:extLst>
              <a:ext uri="{FF2B5EF4-FFF2-40B4-BE49-F238E27FC236}">
                <a16:creationId xmlns:a16="http://schemas.microsoft.com/office/drawing/2014/main" id="{76D49EDA-BEC7-4099-8C25-6BC9D2A6FD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7772" y="1442527"/>
            <a:ext cx="765282" cy="7819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E4ADAE1-FB29-4463-B903-9F83F5743D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DD180F9-597F-453F-8FA8-82442B16F1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90CB9E32-71B2-40F1-B614-8CCDC18648B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17E63F46-FCDA-451A-AE61-7E5DF35D6E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41DA1021-02DE-44AC-837D-FA3D72E8A3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CCB44198-73D9-401E-9971-6770B9CFED6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a:extLst>
              <a:ext uri="{FF2B5EF4-FFF2-40B4-BE49-F238E27FC236}">
                <a16:creationId xmlns:a16="http://schemas.microsoft.com/office/drawing/2014/main" id="{214FD2A0-E448-48AE-B2B9-86D9C41EFD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784CD7D4-C9F0-4E7D-A40B-2DE94E9445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0B475506-8028-4399-94E1-FDF6E361885B}"/>
              </a:ext>
            </a:extLst>
          </p:cNvPr>
          <p:cNvPicPr>
            <a:picLocks noChangeAspect="1"/>
          </p:cNvPicPr>
          <p:nvPr/>
        </p:nvPicPr>
        <p:blipFill rotWithShape="1">
          <a:blip r:embed="rId16"/>
          <a:srcRect l="10049" t="45416" r="26181" b="6297"/>
          <a:stretch/>
        </p:blipFill>
        <p:spPr>
          <a:xfrm>
            <a:off x="4462534" y="3927713"/>
            <a:ext cx="2672490" cy="1138304"/>
          </a:xfrm>
          <a:prstGeom prst="rect">
            <a:avLst/>
          </a:prstGeom>
        </p:spPr>
      </p:pic>
      <p:sp>
        <p:nvSpPr>
          <p:cNvPr id="2" name="Rectangle 1">
            <a:extLst>
              <a:ext uri="{FF2B5EF4-FFF2-40B4-BE49-F238E27FC236}">
                <a16:creationId xmlns:a16="http://schemas.microsoft.com/office/drawing/2014/main" id="{2E4DFD24-A7E1-A328-19D2-4D7F9E2C646F}"/>
              </a:ext>
            </a:extLst>
          </p:cNvPr>
          <p:cNvSpPr/>
          <p:nvPr/>
        </p:nvSpPr>
        <p:spPr>
          <a:xfrm>
            <a:off x="7516091" y="3823855"/>
            <a:ext cx="1482965" cy="1240909"/>
          </a:xfrm>
          <a:prstGeom prst="rect">
            <a:avLst/>
          </a:prstGeom>
          <a:solidFill>
            <a:srgbClr val="FEE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descr="Une image contenant texte&#10;&#10;Description générée automatiquement">
            <a:extLst>
              <a:ext uri="{FF2B5EF4-FFF2-40B4-BE49-F238E27FC236}">
                <a16:creationId xmlns:a16="http://schemas.microsoft.com/office/drawing/2014/main" id="{2F9C3273-6FBB-9735-E2F8-3FAFF574671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3447003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A43A">
            <a:alpha val="20000"/>
          </a:srgb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1234238" y="79481"/>
            <a:ext cx="6675336"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Application Métiers et Formations</a:t>
            </a:r>
            <a:endParaRPr lang="fr-FR" dirty="0" err="1"/>
          </a:p>
        </p:txBody>
      </p:sp>
      <p:sp>
        <p:nvSpPr>
          <p:cNvPr id="2" name="ZoneTexte 1">
            <a:extLst>
              <a:ext uri="{FF2B5EF4-FFF2-40B4-BE49-F238E27FC236}">
                <a16:creationId xmlns:a16="http://schemas.microsoft.com/office/drawing/2014/main" id="{9AE3A3B1-1CD8-445F-A8C2-594D3B28C9C7}"/>
              </a:ext>
            </a:extLst>
          </p:cNvPr>
          <p:cNvSpPr txBox="1"/>
          <p:nvPr/>
        </p:nvSpPr>
        <p:spPr>
          <a:xfrm>
            <a:off x="111212" y="626302"/>
            <a:ext cx="8519982"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cap="all" dirty="0">
                <a:solidFill>
                  <a:srgbClr val="5B9BD5"/>
                </a:solidFill>
                <a:latin typeface="Calibri"/>
                <a:ea typeface="Roboto"/>
                <a:cs typeface="Arial"/>
              </a:rPr>
              <a:t>UNE NOUVELLE APPLICATION POUR FAIRE DÉCOUVRIR AUX JEUNES LES MÉTIERS DE LA CHIMIE</a:t>
            </a:r>
            <a:endParaRPr lang="en-US" sz="1400" dirty="0">
              <a:latin typeface="Calibri"/>
              <a:cs typeface="Calibri"/>
            </a:endParaRPr>
          </a:p>
        </p:txBody>
      </p:sp>
      <p:sp>
        <p:nvSpPr>
          <p:cNvPr id="3" name="ZoneTexte 2">
            <a:extLst>
              <a:ext uri="{FF2B5EF4-FFF2-40B4-BE49-F238E27FC236}">
                <a16:creationId xmlns:a16="http://schemas.microsoft.com/office/drawing/2014/main" id="{0DB97B0E-C247-47DE-B4D2-6845483294D9}"/>
              </a:ext>
            </a:extLst>
          </p:cNvPr>
          <p:cNvSpPr txBox="1"/>
          <p:nvPr/>
        </p:nvSpPr>
        <p:spPr>
          <a:xfrm>
            <a:off x="472927" y="3165610"/>
            <a:ext cx="8195618" cy="166199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600" b="1" u="sng" dirty="0" err="1">
                <a:solidFill>
                  <a:srgbClr val="233287"/>
                </a:solidFill>
                <a:latin typeface="Calibri"/>
                <a:ea typeface="Roboto"/>
                <a:cs typeface="Calibri"/>
              </a:rPr>
              <a:t>Véritable</a:t>
            </a:r>
            <a:r>
              <a:rPr lang="en-US" sz="1600" b="1" u="sng" dirty="0">
                <a:solidFill>
                  <a:srgbClr val="233287"/>
                </a:solidFill>
                <a:latin typeface="Calibri"/>
                <a:ea typeface="Roboto"/>
                <a:cs typeface="Calibri"/>
              </a:rPr>
              <a:t> </a:t>
            </a:r>
            <a:r>
              <a:rPr lang="en-US" sz="1600" b="1" u="sng" dirty="0" err="1">
                <a:solidFill>
                  <a:srgbClr val="233287"/>
                </a:solidFill>
                <a:latin typeface="Calibri"/>
                <a:ea typeface="Roboto"/>
                <a:cs typeface="Calibri"/>
              </a:rPr>
              <a:t>outil</a:t>
            </a:r>
            <a:r>
              <a:rPr lang="en-US" sz="1600" b="1" u="sng" dirty="0">
                <a:solidFill>
                  <a:srgbClr val="233287"/>
                </a:solidFill>
                <a:latin typeface="Calibri"/>
                <a:ea typeface="Roboto"/>
                <a:cs typeface="Calibri"/>
              </a:rPr>
              <a:t> de </a:t>
            </a:r>
            <a:r>
              <a:rPr lang="en-US" sz="1600" b="1" u="sng" dirty="0" err="1">
                <a:solidFill>
                  <a:srgbClr val="233287"/>
                </a:solidFill>
                <a:latin typeface="Calibri"/>
                <a:ea typeface="Roboto"/>
                <a:cs typeface="Calibri"/>
              </a:rPr>
              <a:t>découverte</a:t>
            </a:r>
            <a:r>
              <a:rPr lang="en-US" sz="1600" b="1" u="sng" dirty="0">
                <a:solidFill>
                  <a:srgbClr val="233287"/>
                </a:solidFill>
                <a:latin typeface="Calibri"/>
                <a:ea typeface="Roboto"/>
                <a:cs typeface="Calibri"/>
              </a:rPr>
              <a:t> et </a:t>
            </a:r>
            <a:r>
              <a:rPr lang="en-US" sz="1600" b="1" u="sng" dirty="0" err="1">
                <a:solidFill>
                  <a:srgbClr val="233287"/>
                </a:solidFill>
                <a:latin typeface="Calibri"/>
                <a:ea typeface="Roboto"/>
                <a:cs typeface="Calibri"/>
              </a:rPr>
              <a:t>d’orientation</a:t>
            </a:r>
            <a:r>
              <a:rPr lang="en-US" sz="1600" b="1" u="sng" dirty="0">
                <a:solidFill>
                  <a:srgbClr val="233287"/>
                </a:solidFill>
                <a:latin typeface="Calibri"/>
                <a:ea typeface="Roboto"/>
                <a:cs typeface="Calibri"/>
              </a:rPr>
              <a:t>, </a:t>
            </a:r>
            <a:r>
              <a:rPr lang="en-US" sz="1600" b="1" u="sng" dirty="0" err="1">
                <a:solidFill>
                  <a:srgbClr val="233287"/>
                </a:solidFill>
                <a:latin typeface="Calibri"/>
                <a:ea typeface="Roboto"/>
                <a:cs typeface="Calibri"/>
              </a:rPr>
              <a:t>cette</a:t>
            </a:r>
            <a:r>
              <a:rPr lang="en-US" sz="1600" b="1" u="sng" dirty="0">
                <a:solidFill>
                  <a:srgbClr val="233287"/>
                </a:solidFill>
                <a:latin typeface="Calibri"/>
                <a:ea typeface="Roboto"/>
                <a:cs typeface="Calibri"/>
              </a:rPr>
              <a:t> application propose :</a:t>
            </a:r>
            <a:endParaRPr lang="en-US" sz="1600" dirty="0">
              <a:solidFill>
                <a:srgbClr val="233287"/>
              </a:solidFill>
              <a:latin typeface="Calibri"/>
              <a:ea typeface="Roboto"/>
              <a:cs typeface="Calibri"/>
            </a:endParaRPr>
          </a:p>
          <a:p>
            <a:pPr algn="ctr"/>
            <a:endParaRPr lang="en-US" sz="1600" b="1" u="sng" dirty="0">
              <a:solidFill>
                <a:srgbClr val="5F3C86"/>
              </a:solidFill>
              <a:latin typeface="Calibri"/>
              <a:ea typeface="Roboto"/>
              <a:cs typeface="Calibri"/>
            </a:endParaRPr>
          </a:p>
          <a:p>
            <a:pPr marL="171450" indent="-171450">
              <a:buFont typeface="Wingdings"/>
              <a:buChar char="ü"/>
            </a:pPr>
            <a:r>
              <a:rPr lang="en-US" sz="1200" dirty="0">
                <a:solidFill>
                  <a:srgbClr val="233287"/>
                </a:solidFill>
                <a:latin typeface="Calibri"/>
                <a:ea typeface="Roboto"/>
                <a:cs typeface="Calibri"/>
              </a:rPr>
              <a:t>un </a:t>
            </a:r>
            <a:r>
              <a:rPr lang="en-US" sz="1200" b="1" dirty="0">
                <a:solidFill>
                  <a:srgbClr val="00CCA0"/>
                </a:solidFill>
                <a:latin typeface="Calibri"/>
                <a:ea typeface="Roboto"/>
                <a:cs typeface="Calibri"/>
              </a:rPr>
              <a:t>quiz </a:t>
            </a:r>
            <a:r>
              <a:rPr lang="en-US" sz="1200" b="1" dirty="0" err="1">
                <a:solidFill>
                  <a:srgbClr val="00CCA0"/>
                </a:solidFill>
                <a:latin typeface="Calibri"/>
                <a:ea typeface="Roboto"/>
                <a:cs typeface="Calibri"/>
              </a:rPr>
              <a:t>ludique</a:t>
            </a:r>
            <a:r>
              <a:rPr lang="en-US" sz="1200" b="1" dirty="0">
                <a:solidFill>
                  <a:srgbClr val="00CCA0"/>
                </a:solidFill>
                <a:latin typeface="Calibri"/>
                <a:ea typeface="Roboto"/>
                <a:cs typeface="Calibri"/>
              </a:rPr>
              <a:t> </a:t>
            </a:r>
            <a:r>
              <a:rPr lang="en-US" sz="1200" dirty="0" err="1">
                <a:solidFill>
                  <a:srgbClr val="233287"/>
                </a:solidFill>
                <a:latin typeface="Calibri"/>
                <a:ea typeface="Roboto"/>
                <a:cs typeface="Calibri"/>
              </a:rPr>
              <a:t>suggérant</a:t>
            </a:r>
            <a:r>
              <a:rPr lang="en-US" sz="1200" dirty="0">
                <a:solidFill>
                  <a:srgbClr val="233287"/>
                </a:solidFill>
                <a:latin typeface="Calibri"/>
                <a:ea typeface="Roboto"/>
                <a:cs typeface="Calibri"/>
              </a:rPr>
              <a:t> des métiers de la Chimie en lien avec les </a:t>
            </a:r>
            <a:r>
              <a:rPr lang="en-US" sz="1200" dirty="0" err="1">
                <a:solidFill>
                  <a:srgbClr val="233287"/>
                </a:solidFill>
                <a:latin typeface="Calibri"/>
                <a:ea typeface="Roboto"/>
                <a:cs typeface="Calibri"/>
              </a:rPr>
              <a:t>goûts</a:t>
            </a:r>
            <a:r>
              <a:rPr lang="en-US" sz="1200" dirty="0">
                <a:solidFill>
                  <a:srgbClr val="233287"/>
                </a:solidFill>
                <a:latin typeface="Calibri"/>
                <a:ea typeface="Roboto"/>
                <a:cs typeface="Calibri"/>
              </a:rPr>
              <a:t> et les </a:t>
            </a:r>
            <a:r>
              <a:rPr lang="en-US" sz="1200" dirty="0" err="1">
                <a:solidFill>
                  <a:srgbClr val="233287"/>
                </a:solidFill>
                <a:latin typeface="Calibri"/>
                <a:ea typeface="Roboto"/>
                <a:cs typeface="Calibri"/>
              </a:rPr>
              <a:t>compétences</a:t>
            </a:r>
            <a:r>
              <a:rPr lang="en-US" sz="1200" dirty="0">
                <a:solidFill>
                  <a:srgbClr val="233287"/>
                </a:solidFill>
                <a:latin typeface="Calibri"/>
                <a:ea typeface="Roboto"/>
                <a:cs typeface="Calibri"/>
              </a:rPr>
              <a:t> du </a:t>
            </a:r>
            <a:r>
              <a:rPr lang="en-US" sz="1200" dirty="0" err="1">
                <a:solidFill>
                  <a:srgbClr val="233287"/>
                </a:solidFill>
                <a:latin typeface="Calibri"/>
                <a:ea typeface="Roboto"/>
                <a:cs typeface="Calibri"/>
              </a:rPr>
              <a:t>jeune</a:t>
            </a:r>
            <a:endParaRPr lang="en-US" sz="1200" dirty="0">
              <a:solidFill>
                <a:srgbClr val="233287"/>
              </a:solidFill>
              <a:latin typeface="Calibri"/>
              <a:ea typeface="Roboto"/>
              <a:cs typeface="Calibri"/>
            </a:endParaRPr>
          </a:p>
          <a:p>
            <a:pPr marL="171450" indent="-171450">
              <a:buFont typeface="Wingdings"/>
              <a:buChar char="ü"/>
            </a:pPr>
            <a:r>
              <a:rPr lang="en-US" sz="1200" dirty="0">
                <a:solidFill>
                  <a:srgbClr val="233287"/>
                </a:solidFill>
                <a:latin typeface="Calibri"/>
                <a:ea typeface="Roboto"/>
                <a:cs typeface="Calibri"/>
              </a:rPr>
              <a:t>un </a:t>
            </a:r>
            <a:r>
              <a:rPr lang="en-US" sz="1200" b="1" dirty="0" err="1">
                <a:solidFill>
                  <a:srgbClr val="00CCA0"/>
                </a:solidFill>
                <a:latin typeface="Calibri"/>
                <a:ea typeface="Roboto"/>
                <a:cs typeface="Calibri"/>
              </a:rPr>
              <a:t>annuaire</a:t>
            </a:r>
            <a:r>
              <a:rPr lang="en-US" sz="1200" b="1" dirty="0">
                <a:solidFill>
                  <a:srgbClr val="00CCA0"/>
                </a:solidFill>
                <a:latin typeface="Calibri"/>
                <a:ea typeface="Roboto"/>
                <a:cs typeface="Calibri"/>
              </a:rPr>
              <a:t> des métiers</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filtrables</a:t>
            </a:r>
            <a:r>
              <a:rPr lang="en-US" sz="1200" dirty="0">
                <a:solidFill>
                  <a:srgbClr val="233287"/>
                </a:solidFill>
                <a:latin typeface="Calibri"/>
                <a:ea typeface="Roboto"/>
                <a:cs typeface="Calibri"/>
              </a:rPr>
              <a:t> par </a:t>
            </a:r>
            <a:r>
              <a:rPr lang="en-US" sz="1200" dirty="0" err="1">
                <a:solidFill>
                  <a:srgbClr val="233287"/>
                </a:solidFill>
                <a:latin typeface="Calibri"/>
                <a:ea typeface="Roboto"/>
                <a:cs typeface="Calibri"/>
              </a:rPr>
              <a:t>famille</a:t>
            </a:r>
            <a:r>
              <a:rPr lang="en-US" sz="1200" dirty="0">
                <a:solidFill>
                  <a:srgbClr val="233287"/>
                </a:solidFill>
                <a:latin typeface="Calibri"/>
                <a:ea typeface="Roboto"/>
                <a:cs typeface="Calibri"/>
              </a:rPr>
              <a:t> de métiers et par </a:t>
            </a:r>
            <a:r>
              <a:rPr lang="en-US" sz="1200" dirty="0" err="1">
                <a:solidFill>
                  <a:srgbClr val="233287"/>
                </a:solidFill>
                <a:latin typeface="Calibri"/>
                <a:ea typeface="Roboto"/>
                <a:cs typeface="Calibri"/>
              </a:rPr>
              <a:t>niveau</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d’étude</a:t>
            </a:r>
            <a:endParaRPr lang="en-US" sz="1200" dirty="0">
              <a:latin typeface="Calibri"/>
              <a:ea typeface="Roboto"/>
              <a:cs typeface="Calibri"/>
            </a:endParaRPr>
          </a:p>
          <a:p>
            <a:pPr marL="171450" indent="-171450">
              <a:buFont typeface="Wingdings"/>
              <a:buChar char="ü"/>
            </a:pPr>
            <a:r>
              <a:rPr lang="en-US" sz="1200" dirty="0">
                <a:solidFill>
                  <a:srgbClr val="233287"/>
                </a:solidFill>
                <a:latin typeface="Calibri"/>
                <a:ea typeface="Roboto"/>
                <a:cs typeface="Calibri"/>
              </a:rPr>
              <a:t>un </a:t>
            </a:r>
            <a:r>
              <a:rPr lang="en-US" sz="1200" b="1" dirty="0" err="1">
                <a:solidFill>
                  <a:srgbClr val="00CCA0"/>
                </a:solidFill>
                <a:latin typeface="Calibri"/>
                <a:ea typeface="Roboto"/>
                <a:cs typeface="Calibri"/>
              </a:rPr>
              <a:t>annuaire</a:t>
            </a:r>
            <a:r>
              <a:rPr lang="en-US" sz="1200" b="1" dirty="0">
                <a:solidFill>
                  <a:srgbClr val="00CCA0"/>
                </a:solidFill>
                <a:latin typeface="Calibri"/>
                <a:ea typeface="Roboto"/>
                <a:cs typeface="Calibri"/>
              </a:rPr>
              <a:t> des formations</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filtrables</a:t>
            </a:r>
            <a:r>
              <a:rPr lang="en-US" sz="1200" dirty="0">
                <a:solidFill>
                  <a:srgbClr val="233287"/>
                </a:solidFill>
                <a:latin typeface="Calibri"/>
                <a:ea typeface="Roboto"/>
                <a:cs typeface="Calibri"/>
              </a:rPr>
              <a:t> par </a:t>
            </a:r>
            <a:r>
              <a:rPr lang="en-US" sz="1200" dirty="0" err="1">
                <a:solidFill>
                  <a:srgbClr val="233287"/>
                </a:solidFill>
                <a:latin typeface="Calibri"/>
                <a:ea typeface="Roboto"/>
                <a:cs typeface="Calibri"/>
              </a:rPr>
              <a:t>niveau</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d’étude</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région</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famille</a:t>
            </a:r>
            <a:r>
              <a:rPr lang="en-US" sz="1200" dirty="0">
                <a:solidFill>
                  <a:srgbClr val="233287"/>
                </a:solidFill>
                <a:latin typeface="Calibri"/>
                <a:ea typeface="Roboto"/>
                <a:cs typeface="Calibri"/>
              </a:rPr>
              <a:t> de métiers et </a:t>
            </a:r>
            <a:r>
              <a:rPr lang="en-US" sz="1200" dirty="0" err="1">
                <a:solidFill>
                  <a:srgbClr val="233287"/>
                </a:solidFill>
                <a:latin typeface="Calibri"/>
                <a:ea typeface="Roboto"/>
                <a:cs typeface="Calibri"/>
              </a:rPr>
              <a:t>dispensées</a:t>
            </a:r>
            <a:r>
              <a:rPr lang="en-US" sz="1200" dirty="0">
                <a:solidFill>
                  <a:srgbClr val="233287"/>
                </a:solidFill>
                <a:latin typeface="Calibri"/>
                <a:ea typeface="Roboto"/>
                <a:cs typeface="Calibri"/>
              </a:rPr>
              <a:t> en alternance </a:t>
            </a:r>
            <a:r>
              <a:rPr lang="en-US" sz="1200" dirty="0" err="1">
                <a:solidFill>
                  <a:srgbClr val="233287"/>
                </a:solidFill>
                <a:latin typeface="Calibri"/>
                <a:ea typeface="Roboto"/>
                <a:cs typeface="Calibri"/>
              </a:rPr>
              <a:t>ou</a:t>
            </a:r>
            <a:r>
              <a:rPr lang="en-US" sz="1200" dirty="0">
                <a:solidFill>
                  <a:srgbClr val="233287"/>
                </a:solidFill>
                <a:latin typeface="Calibri"/>
                <a:ea typeface="Roboto"/>
                <a:cs typeface="Calibri"/>
              </a:rPr>
              <a:t> non</a:t>
            </a:r>
            <a:endParaRPr lang="en-US" dirty="0"/>
          </a:p>
          <a:p>
            <a:pPr algn="ctr"/>
            <a:br>
              <a:rPr lang="en-US" sz="1200" dirty="0">
                <a:latin typeface="Calibri"/>
                <a:cs typeface="Calibri"/>
              </a:rPr>
            </a:br>
            <a:r>
              <a:rPr lang="en-US" sz="1400" b="1" dirty="0" err="1">
                <a:solidFill>
                  <a:srgbClr val="233287"/>
                </a:solidFill>
                <a:latin typeface="Calibri"/>
                <a:ea typeface="Roboto"/>
                <a:cs typeface="Calibri"/>
              </a:rPr>
              <a:t>L’application</a:t>
            </a:r>
            <a:r>
              <a:rPr lang="en-US" sz="1400" b="1" dirty="0">
                <a:solidFill>
                  <a:srgbClr val="233287"/>
                </a:solidFill>
                <a:latin typeface="Calibri"/>
                <a:ea typeface="Roboto"/>
                <a:cs typeface="Calibri"/>
              </a:rPr>
              <a:t> des Métiers de la Chimie est accessible sur </a:t>
            </a:r>
            <a:r>
              <a:rPr lang="en-US" sz="1400" b="1" dirty="0" err="1">
                <a:solidFill>
                  <a:srgbClr val="233287"/>
                </a:solidFill>
                <a:latin typeface="Calibri"/>
                <a:ea typeface="Roboto"/>
                <a:cs typeface="Calibri"/>
              </a:rPr>
              <a:t>tous</a:t>
            </a:r>
            <a:r>
              <a:rPr lang="en-US" sz="1400" b="1" dirty="0">
                <a:solidFill>
                  <a:srgbClr val="233287"/>
                </a:solidFill>
                <a:latin typeface="Calibri"/>
                <a:ea typeface="Roboto"/>
                <a:cs typeface="Calibri"/>
              </a:rPr>
              <a:t> les </a:t>
            </a:r>
            <a:r>
              <a:rPr lang="en-US" sz="1400" b="1" dirty="0" err="1">
                <a:solidFill>
                  <a:srgbClr val="233287"/>
                </a:solidFill>
                <a:latin typeface="Calibri"/>
                <a:ea typeface="Roboto"/>
                <a:cs typeface="Calibri"/>
              </a:rPr>
              <a:t>appareils</a:t>
            </a:r>
            <a:r>
              <a:rPr lang="en-US" sz="1400" b="1" dirty="0">
                <a:solidFill>
                  <a:srgbClr val="233287"/>
                </a:solidFill>
                <a:latin typeface="Calibri"/>
                <a:ea typeface="Roboto"/>
                <a:cs typeface="Calibri"/>
              </a:rPr>
              <a:t> via :</a:t>
            </a:r>
            <a:br>
              <a:rPr lang="en-US" sz="1400" b="1" dirty="0">
                <a:latin typeface="Calibri"/>
                <a:ea typeface="Roboto" panose="02000000000000000000" pitchFamily="2" charset="0"/>
                <a:cs typeface="Calibri"/>
              </a:rPr>
            </a:br>
            <a:r>
              <a:rPr lang="en-US" sz="1400" b="1" dirty="0">
                <a:solidFill>
                  <a:srgbClr val="9A1D36"/>
                </a:solidFill>
                <a:latin typeface="Calibri"/>
                <a:ea typeface="Roboto"/>
                <a:cs typeface="Calibri"/>
                <a:hlinkClick r:id="rId2"/>
              </a:rPr>
              <a:t>https://orientation.lesmetiersdelachimie.com/</a:t>
            </a:r>
            <a:r>
              <a:rPr lang="en-US" sz="1400" b="1" dirty="0">
                <a:solidFill>
                  <a:srgbClr val="222222"/>
                </a:solidFill>
                <a:latin typeface="Calibri"/>
                <a:ea typeface="Roboto"/>
                <a:cs typeface="Calibri"/>
              </a:rPr>
              <a:t> </a:t>
            </a:r>
            <a:r>
              <a:rPr lang="en-US" sz="1400" b="1" dirty="0" err="1">
                <a:solidFill>
                  <a:srgbClr val="233287"/>
                </a:solidFill>
                <a:latin typeface="Calibri"/>
                <a:ea typeface="Roboto"/>
                <a:cs typeface="Calibri"/>
              </a:rPr>
              <a:t>ou</a:t>
            </a:r>
            <a:r>
              <a:rPr lang="en-US" sz="1400" b="1" dirty="0">
                <a:solidFill>
                  <a:srgbClr val="233287"/>
                </a:solidFill>
                <a:latin typeface="Calibri"/>
                <a:ea typeface="Roboto"/>
                <a:cs typeface="Calibri"/>
              </a:rPr>
              <a:t> </a:t>
            </a:r>
            <a:r>
              <a:rPr lang="en-US" sz="1400" b="1" dirty="0" err="1">
                <a:solidFill>
                  <a:srgbClr val="233287"/>
                </a:solidFill>
                <a:latin typeface="Calibri"/>
                <a:ea typeface="Roboto"/>
                <a:cs typeface="Calibri"/>
              </a:rPr>
              <a:t>depuis</a:t>
            </a:r>
            <a:r>
              <a:rPr lang="en-US" sz="1400" b="1" dirty="0">
                <a:solidFill>
                  <a:srgbClr val="233287"/>
                </a:solidFill>
                <a:latin typeface="Calibri"/>
                <a:ea typeface="Roboto"/>
                <a:cs typeface="Calibri"/>
              </a:rPr>
              <a:t> le site </a:t>
            </a:r>
            <a:r>
              <a:rPr lang="en-US" sz="1400" b="1" dirty="0">
                <a:solidFill>
                  <a:srgbClr val="9A1D36"/>
                </a:solidFill>
                <a:latin typeface="Calibri"/>
                <a:ea typeface="Roboto"/>
                <a:cs typeface="Calibri"/>
                <a:hlinkClick r:id="rId3"/>
              </a:rPr>
              <a:t>Lesmetiersdelachimie.com</a:t>
            </a:r>
            <a:endParaRPr lang="en-US" sz="1400" dirty="0">
              <a:latin typeface="Calibri"/>
              <a:ea typeface="Roboto"/>
              <a:cs typeface="Calibri"/>
            </a:endParaRPr>
          </a:p>
        </p:txBody>
      </p:sp>
      <p:pic>
        <p:nvPicPr>
          <p:cNvPr id="4" name="Image 5">
            <a:extLst>
              <a:ext uri="{FF2B5EF4-FFF2-40B4-BE49-F238E27FC236}">
                <a16:creationId xmlns:a16="http://schemas.microsoft.com/office/drawing/2014/main" id="{219BF96E-0208-436D-BAC2-B27A6B56C2EE}"/>
              </a:ext>
            </a:extLst>
          </p:cNvPr>
          <p:cNvPicPr>
            <a:picLocks noChangeAspect="1"/>
          </p:cNvPicPr>
          <p:nvPr/>
        </p:nvPicPr>
        <p:blipFill>
          <a:blip r:embed="rId4"/>
          <a:stretch>
            <a:fillRect/>
          </a:stretch>
        </p:blipFill>
        <p:spPr>
          <a:xfrm>
            <a:off x="2173637" y="1613647"/>
            <a:ext cx="4092844" cy="1356970"/>
          </a:xfrm>
          <a:prstGeom prst="rect">
            <a:avLst/>
          </a:prstGeom>
        </p:spPr>
      </p:pic>
      <p:sp>
        <p:nvSpPr>
          <p:cNvPr id="7" name="ZoneTexte 6">
            <a:extLst>
              <a:ext uri="{FF2B5EF4-FFF2-40B4-BE49-F238E27FC236}">
                <a16:creationId xmlns:a16="http://schemas.microsoft.com/office/drawing/2014/main" id="{387C463A-67A5-4D5F-8961-1DAB4586E993}"/>
              </a:ext>
            </a:extLst>
          </p:cNvPr>
          <p:cNvSpPr txBox="1"/>
          <p:nvPr/>
        </p:nvSpPr>
        <p:spPr>
          <a:xfrm>
            <a:off x="381646" y="895329"/>
            <a:ext cx="8512260"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dirty="0">
                <a:solidFill>
                  <a:srgbClr val="233287"/>
                </a:solidFill>
                <a:latin typeface="Calibri"/>
                <a:cs typeface="Calibri"/>
              </a:rPr>
              <a:t>La Chimie est </a:t>
            </a:r>
            <a:r>
              <a:rPr lang="en-US" sz="1200" dirty="0" err="1">
                <a:solidFill>
                  <a:srgbClr val="233287"/>
                </a:solidFill>
                <a:latin typeface="Calibri"/>
                <a:cs typeface="Calibri"/>
              </a:rPr>
              <a:t>une</a:t>
            </a:r>
            <a:r>
              <a:rPr lang="en-US" sz="1200" dirty="0">
                <a:solidFill>
                  <a:srgbClr val="233287"/>
                </a:solidFill>
                <a:latin typeface="Calibri"/>
                <a:cs typeface="Calibri"/>
              </a:rPr>
              <a:t> </a:t>
            </a:r>
            <a:r>
              <a:rPr lang="en-US" sz="1200" dirty="0" err="1">
                <a:solidFill>
                  <a:srgbClr val="233287"/>
                </a:solidFill>
                <a:latin typeface="Calibri"/>
                <a:cs typeface="Calibri"/>
              </a:rPr>
              <a:t>industrie</a:t>
            </a:r>
            <a:r>
              <a:rPr lang="en-US" sz="1200" dirty="0">
                <a:solidFill>
                  <a:srgbClr val="233287"/>
                </a:solidFill>
                <a:latin typeface="Calibri"/>
                <a:cs typeface="Calibri"/>
              </a:rPr>
              <a:t> </a:t>
            </a:r>
            <a:r>
              <a:rPr lang="en-US" sz="1200" dirty="0" err="1">
                <a:solidFill>
                  <a:srgbClr val="233287"/>
                </a:solidFill>
                <a:latin typeface="Calibri"/>
                <a:cs typeface="Calibri"/>
              </a:rPr>
              <a:t>d’avenir</a:t>
            </a:r>
            <a:r>
              <a:rPr lang="en-US" sz="1200" dirty="0">
                <a:solidFill>
                  <a:srgbClr val="233287"/>
                </a:solidFill>
                <a:latin typeface="Calibri"/>
                <a:cs typeface="Calibri"/>
              </a:rPr>
              <a:t> qui </a:t>
            </a:r>
            <a:r>
              <a:rPr lang="en-US" sz="1200" dirty="0" err="1">
                <a:solidFill>
                  <a:srgbClr val="233287"/>
                </a:solidFill>
                <a:latin typeface="Calibri"/>
                <a:cs typeface="Calibri"/>
              </a:rPr>
              <a:t>recrutera</a:t>
            </a:r>
            <a:r>
              <a:rPr lang="en-US" sz="1200" dirty="0">
                <a:solidFill>
                  <a:srgbClr val="233287"/>
                </a:solidFill>
                <a:latin typeface="Calibri"/>
                <a:cs typeface="Calibri"/>
              </a:rPr>
              <a:t> </a:t>
            </a:r>
            <a:r>
              <a:rPr lang="en-US" sz="1200" b="1" dirty="0">
                <a:solidFill>
                  <a:srgbClr val="00CCA0"/>
                </a:solidFill>
                <a:latin typeface="Calibri"/>
                <a:cs typeface="Calibri"/>
              </a:rPr>
              <a:t>120 000 nouveaux </a:t>
            </a:r>
            <a:r>
              <a:rPr lang="en-US" sz="1200" b="1" dirty="0" err="1">
                <a:solidFill>
                  <a:srgbClr val="00CCA0"/>
                </a:solidFill>
                <a:latin typeface="Calibri"/>
                <a:cs typeface="Calibri"/>
              </a:rPr>
              <a:t>collaborateurs</a:t>
            </a:r>
            <a:r>
              <a:rPr lang="en-US" sz="1200" b="1" dirty="0">
                <a:solidFill>
                  <a:srgbClr val="00CCA0"/>
                </a:solidFill>
                <a:latin typeface="Calibri"/>
                <a:cs typeface="Calibri"/>
              </a:rPr>
              <a:t> </a:t>
            </a:r>
            <a:r>
              <a:rPr lang="en-US" sz="1200" b="1" dirty="0" err="1">
                <a:solidFill>
                  <a:srgbClr val="00CCA0"/>
                </a:solidFill>
                <a:latin typeface="Calibri"/>
                <a:cs typeface="Calibri"/>
              </a:rPr>
              <a:t>d'ici</a:t>
            </a:r>
            <a:r>
              <a:rPr lang="en-US" sz="1200" b="1" dirty="0">
                <a:solidFill>
                  <a:srgbClr val="00CCA0"/>
                </a:solidFill>
                <a:latin typeface="Calibri"/>
                <a:cs typeface="Calibri"/>
              </a:rPr>
              <a:t> les 5 </a:t>
            </a:r>
            <a:r>
              <a:rPr lang="en-US" sz="1200" b="1" dirty="0" err="1">
                <a:solidFill>
                  <a:srgbClr val="00CCA0"/>
                </a:solidFill>
                <a:latin typeface="Calibri"/>
                <a:cs typeface="Calibri"/>
              </a:rPr>
              <a:t>prochaines</a:t>
            </a:r>
            <a:r>
              <a:rPr lang="en-US" sz="1200" b="1" dirty="0">
                <a:solidFill>
                  <a:srgbClr val="00CCA0"/>
                </a:solidFill>
                <a:latin typeface="Calibri"/>
                <a:cs typeface="Calibri"/>
              </a:rPr>
              <a:t> </a:t>
            </a:r>
            <a:r>
              <a:rPr lang="en-US" sz="1200" b="1" dirty="0" err="1">
                <a:solidFill>
                  <a:srgbClr val="00CCA0"/>
                </a:solidFill>
                <a:latin typeface="Calibri"/>
                <a:cs typeface="Calibri"/>
              </a:rPr>
              <a:t>années</a:t>
            </a:r>
            <a:r>
              <a:rPr lang="en-US" sz="1200" dirty="0">
                <a:solidFill>
                  <a:srgbClr val="233287"/>
                </a:solidFill>
                <a:latin typeface="Calibri"/>
                <a:cs typeface="Calibri"/>
              </a:rPr>
              <a:t>. Pour faire </a:t>
            </a:r>
            <a:r>
              <a:rPr lang="en-US" sz="1200" dirty="0" err="1">
                <a:solidFill>
                  <a:srgbClr val="233287"/>
                </a:solidFill>
                <a:latin typeface="Calibri"/>
                <a:cs typeface="Calibri"/>
              </a:rPr>
              <a:t>découvrir</a:t>
            </a:r>
            <a:r>
              <a:rPr lang="en-US" sz="1200" dirty="0">
                <a:solidFill>
                  <a:srgbClr val="233287"/>
                </a:solidFill>
                <a:latin typeface="Calibri"/>
                <a:cs typeface="Calibri"/>
              </a:rPr>
              <a:t> aux </a:t>
            </a:r>
            <a:r>
              <a:rPr lang="en-US" sz="1200" dirty="0" err="1">
                <a:solidFill>
                  <a:srgbClr val="233287"/>
                </a:solidFill>
                <a:latin typeface="Calibri"/>
                <a:cs typeface="Calibri"/>
              </a:rPr>
              <a:t>jeunes</a:t>
            </a:r>
            <a:r>
              <a:rPr lang="en-US" sz="1200" dirty="0">
                <a:solidFill>
                  <a:srgbClr val="233287"/>
                </a:solidFill>
                <a:latin typeface="Calibri"/>
                <a:cs typeface="Calibri"/>
              </a:rPr>
              <a:t> la </a:t>
            </a:r>
            <a:r>
              <a:rPr lang="en-US" sz="1200" dirty="0" err="1">
                <a:solidFill>
                  <a:srgbClr val="233287"/>
                </a:solidFill>
                <a:latin typeface="Calibri"/>
                <a:cs typeface="Calibri"/>
              </a:rPr>
              <a:t>variété</a:t>
            </a:r>
            <a:r>
              <a:rPr lang="en-US" sz="1200" dirty="0">
                <a:solidFill>
                  <a:srgbClr val="233287"/>
                </a:solidFill>
                <a:latin typeface="Calibri"/>
                <a:cs typeface="Calibri"/>
              </a:rPr>
              <a:t> des métiers </a:t>
            </a:r>
            <a:r>
              <a:rPr lang="en-US" sz="1200" dirty="0" err="1">
                <a:solidFill>
                  <a:srgbClr val="233287"/>
                </a:solidFill>
                <a:latin typeface="Calibri"/>
                <a:cs typeface="Calibri"/>
              </a:rPr>
              <a:t>qu’offre</a:t>
            </a:r>
            <a:r>
              <a:rPr lang="en-US" sz="1200" dirty="0">
                <a:solidFill>
                  <a:srgbClr val="233287"/>
                </a:solidFill>
                <a:latin typeface="Calibri"/>
                <a:cs typeface="Calibri"/>
              </a:rPr>
              <a:t> le </a:t>
            </a:r>
            <a:r>
              <a:rPr lang="en-US" sz="1200" dirty="0" err="1">
                <a:solidFill>
                  <a:srgbClr val="233287"/>
                </a:solidFill>
                <a:latin typeface="Calibri"/>
                <a:cs typeface="Calibri"/>
              </a:rPr>
              <a:t>secteur</a:t>
            </a:r>
            <a:r>
              <a:rPr lang="en-US" sz="1200" dirty="0">
                <a:solidFill>
                  <a:srgbClr val="233287"/>
                </a:solidFill>
                <a:latin typeface="Calibri"/>
                <a:cs typeface="Calibri"/>
              </a:rPr>
              <a:t> et les formations </a:t>
            </a:r>
            <a:r>
              <a:rPr lang="en-US" sz="1200" dirty="0" err="1">
                <a:solidFill>
                  <a:srgbClr val="233287"/>
                </a:solidFill>
                <a:latin typeface="Calibri"/>
                <a:cs typeface="Calibri"/>
              </a:rPr>
              <a:t>proposées</a:t>
            </a:r>
            <a:r>
              <a:rPr lang="en-US" sz="1200" dirty="0">
                <a:solidFill>
                  <a:srgbClr val="233287"/>
                </a:solidFill>
                <a:latin typeface="Calibri"/>
                <a:cs typeface="Calibri"/>
              </a:rPr>
              <a:t> en France, les </a:t>
            </a:r>
            <a:r>
              <a:rPr lang="en-US" sz="1200" dirty="0" err="1">
                <a:solidFill>
                  <a:srgbClr val="233287"/>
                </a:solidFill>
                <a:latin typeface="Calibri"/>
                <a:cs typeface="Calibri"/>
              </a:rPr>
              <a:t>industriels</a:t>
            </a:r>
            <a:r>
              <a:rPr lang="en-US" sz="1200" dirty="0">
                <a:solidFill>
                  <a:srgbClr val="233287"/>
                </a:solidFill>
                <a:latin typeface="Calibri"/>
                <a:cs typeface="Calibri"/>
              </a:rPr>
              <a:t> de la Chimie </a:t>
            </a:r>
            <a:r>
              <a:rPr lang="en-US" sz="1200" dirty="0" err="1">
                <a:solidFill>
                  <a:srgbClr val="233287"/>
                </a:solidFill>
                <a:latin typeface="Calibri"/>
                <a:cs typeface="Calibri"/>
              </a:rPr>
              <a:t>lancent</a:t>
            </a:r>
            <a:r>
              <a:rPr lang="en-US" sz="1200" dirty="0">
                <a:solidFill>
                  <a:srgbClr val="233287"/>
                </a:solidFill>
                <a:latin typeface="Calibri"/>
                <a:cs typeface="Calibri"/>
              </a:rPr>
              <a:t> </a:t>
            </a:r>
            <a:r>
              <a:rPr lang="en-US" sz="1200" dirty="0" err="1">
                <a:solidFill>
                  <a:srgbClr val="233287"/>
                </a:solidFill>
                <a:latin typeface="Calibri"/>
                <a:cs typeface="Calibri"/>
              </a:rPr>
              <a:t>une</a:t>
            </a:r>
            <a:r>
              <a:rPr lang="en-US" sz="1200" dirty="0">
                <a:solidFill>
                  <a:srgbClr val="233287"/>
                </a:solidFill>
                <a:latin typeface="Calibri"/>
                <a:cs typeface="Calibri"/>
              </a:rPr>
              <a:t> </a:t>
            </a:r>
            <a:r>
              <a:rPr lang="en-US" sz="1200" b="1" dirty="0">
                <a:solidFill>
                  <a:srgbClr val="00CCA0"/>
                </a:solidFill>
                <a:latin typeface="Calibri"/>
                <a:cs typeface="Calibri"/>
              </a:rPr>
              <a:t>application </a:t>
            </a:r>
            <a:r>
              <a:rPr lang="en-US" sz="1200" b="1" dirty="0" err="1">
                <a:solidFill>
                  <a:srgbClr val="00CCA0"/>
                </a:solidFill>
                <a:latin typeface="Calibri"/>
                <a:cs typeface="Calibri"/>
              </a:rPr>
              <a:t>d’orientation</a:t>
            </a:r>
            <a:r>
              <a:rPr lang="en-US" sz="1200" b="1" dirty="0">
                <a:solidFill>
                  <a:srgbClr val="00CCA0"/>
                </a:solidFill>
                <a:latin typeface="Calibri"/>
                <a:cs typeface="Calibri"/>
              </a:rPr>
              <a:t> en </a:t>
            </a:r>
            <a:r>
              <a:rPr lang="en-US" sz="1200" b="1" dirty="0" err="1">
                <a:solidFill>
                  <a:srgbClr val="00CCA0"/>
                </a:solidFill>
                <a:latin typeface="Calibri"/>
                <a:cs typeface="Calibri"/>
              </a:rPr>
              <a:t>ligne</a:t>
            </a:r>
            <a:r>
              <a:rPr lang="en-US" sz="1200" b="1" dirty="0">
                <a:solidFill>
                  <a:srgbClr val="00CCA0"/>
                </a:solidFill>
                <a:latin typeface="Calibri"/>
                <a:cs typeface="Calibri"/>
              </a:rPr>
              <a:t> </a:t>
            </a:r>
            <a:r>
              <a:rPr lang="en-US" sz="1200" dirty="0" err="1">
                <a:solidFill>
                  <a:srgbClr val="233287"/>
                </a:solidFill>
                <a:latin typeface="Calibri"/>
                <a:cs typeface="Calibri"/>
              </a:rPr>
              <a:t>inédite</a:t>
            </a:r>
            <a:r>
              <a:rPr lang="en-US" sz="1200" dirty="0">
                <a:solidFill>
                  <a:srgbClr val="233287"/>
                </a:solidFill>
                <a:latin typeface="Calibri"/>
                <a:cs typeface="Calibri"/>
              </a:rPr>
              <a:t>, simple et </a:t>
            </a:r>
            <a:r>
              <a:rPr lang="en-US" sz="1200" dirty="0" err="1">
                <a:solidFill>
                  <a:srgbClr val="233287"/>
                </a:solidFill>
                <a:latin typeface="Calibri"/>
                <a:cs typeface="Calibri"/>
              </a:rPr>
              <a:t>ludique</a:t>
            </a:r>
            <a:r>
              <a:rPr lang="en-US" sz="1200" dirty="0">
                <a:solidFill>
                  <a:srgbClr val="233287"/>
                </a:solidFill>
                <a:latin typeface="Calibri"/>
                <a:cs typeface="Calibri"/>
              </a:rPr>
              <a:t>.</a:t>
            </a:r>
            <a:r>
              <a:rPr lang="fr-FR" sz="1200" dirty="0">
                <a:solidFill>
                  <a:srgbClr val="233287"/>
                </a:solidFill>
                <a:latin typeface="Calibri"/>
                <a:ea typeface="Roboto"/>
                <a:cs typeface="Calibri"/>
              </a:rPr>
              <a:t>​</a:t>
            </a:r>
            <a:endParaRPr lang="en-US" dirty="0">
              <a:solidFill>
                <a:srgbClr val="425167"/>
              </a:solidFill>
              <a:latin typeface="Georgia" panose="02040502050405020303"/>
              <a:ea typeface="Roboto"/>
              <a:cs typeface="Calibri"/>
            </a:endParaRPr>
          </a:p>
        </p:txBody>
      </p:sp>
    </p:spTree>
    <p:extLst>
      <p:ext uri="{BB962C8B-B14F-4D97-AF65-F5344CB8AC3E}">
        <p14:creationId xmlns:p14="http://schemas.microsoft.com/office/powerpoint/2010/main" val="71832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7601B-A256-4F7C-B5A2-44EC329CD3B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Espace réservé du texte 6"/>
          <p:cNvSpPr>
            <a:spLocks noGrp="1"/>
          </p:cNvSpPr>
          <p:nvPr>
            <p:ph type="body" sz="quarter" idx="10"/>
          </p:nvPr>
        </p:nvSpPr>
        <p:spPr>
          <a:xfrm>
            <a:off x="628650" y="1893014"/>
            <a:ext cx="6388100" cy="1735112"/>
          </a:xfrm>
        </p:spPr>
        <p:txBody>
          <a:bodyPr lIns="0" tIns="0" rIns="0" bIns="0" anchor="t"/>
          <a:lstStyle/>
          <a:p>
            <a:r>
              <a:rPr lang="fr-FR" sz="1400" b="1" dirty="0">
                <a:solidFill>
                  <a:schemeClr val="bg1"/>
                </a:solidFill>
                <a:latin typeface="Calibri"/>
                <a:cs typeface="Calibri"/>
              </a:rPr>
              <a:t>Opérations Métiers et Animations Chimie</a:t>
            </a:r>
          </a:p>
          <a:p>
            <a:r>
              <a:rPr lang="fr-FR" sz="1400" b="1" dirty="0">
                <a:solidFill>
                  <a:schemeClr val="bg1"/>
                </a:solidFill>
                <a:latin typeface="Calibri"/>
                <a:cs typeface="Calibri"/>
              </a:rPr>
              <a:t>Supports Vidéos et Chaînes YouTube</a:t>
            </a:r>
          </a:p>
          <a:p>
            <a:r>
              <a:rPr lang="fr-FR" sz="1400" b="1" dirty="0">
                <a:solidFill>
                  <a:schemeClr val="bg1"/>
                </a:solidFill>
                <a:latin typeface="Calibri"/>
                <a:cs typeface="Calibri"/>
              </a:rPr>
              <a:t>Sites Internet et réseaux sociaux</a:t>
            </a:r>
          </a:p>
          <a:p>
            <a:r>
              <a:rPr lang="fr-FR" sz="1400" b="1" dirty="0">
                <a:solidFill>
                  <a:schemeClr val="bg1"/>
                </a:solidFill>
                <a:latin typeface="Calibri"/>
                <a:cs typeface="Calibri"/>
              </a:rPr>
              <a:t>Documentation et Brochures</a:t>
            </a:r>
          </a:p>
          <a:p>
            <a:r>
              <a:rPr lang="fr-FR" sz="1400" b="1" dirty="0">
                <a:solidFill>
                  <a:schemeClr val="bg1"/>
                </a:solidFill>
                <a:latin typeface="Calibri"/>
                <a:cs typeface="Calibri"/>
              </a:rPr>
              <a:t>Expositions Panneaux et Totems</a:t>
            </a:r>
          </a:p>
          <a:p>
            <a:endParaRPr lang="fr-FR" sz="1200" dirty="0">
              <a:solidFill>
                <a:schemeClr val="bg1"/>
              </a:solidFill>
              <a:latin typeface="Calibri"/>
              <a:cs typeface="Calibri"/>
            </a:endParaRPr>
          </a:p>
          <a:p>
            <a:endParaRPr lang="fr-FR" b="0" dirty="0">
              <a:latin typeface="Calibri"/>
              <a:cs typeface="Calibri"/>
            </a:endParaRPr>
          </a:p>
          <a:p>
            <a:endParaRPr lang="fr-FR" dirty="0">
              <a:latin typeface="Calibri"/>
              <a:cs typeface="Calibri"/>
            </a:endParaRPr>
          </a:p>
        </p:txBody>
      </p:sp>
      <p:pic>
        <p:nvPicPr>
          <p:cNvPr id="15" name="Picture 2">
            <a:extLst>
              <a:ext uri="{FF2B5EF4-FFF2-40B4-BE49-F238E27FC236}">
                <a16:creationId xmlns:a16="http://schemas.microsoft.com/office/drawing/2014/main" id="{5166263B-D2A8-40FD-97B4-927C17683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97F914E-2C2B-47F9-99CF-FF718F2B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B7C21B91-4BE3-458E-8406-BD14C8070F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ACED79F9-4663-4E7C-B7A9-750E697F82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89844D22-049C-46AD-9A75-2066E95CEB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C07B8A90-84B1-417A-A536-1F54C078C1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598302AD-EAD8-40E7-A530-F9251A6AF5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B3F07F26-9FE7-46DC-B8D8-3EAAEDF459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p:cNvSpPr>
            <a:spLocks noGrp="1"/>
          </p:cNvSpPr>
          <p:nvPr>
            <p:ph type="title"/>
          </p:nvPr>
        </p:nvSpPr>
        <p:spPr>
          <a:xfrm>
            <a:off x="628650" y="140265"/>
            <a:ext cx="8215640" cy="1368152"/>
          </a:xfrm>
        </p:spPr>
        <p:txBody>
          <a:bodyPr/>
          <a:lstStyle/>
          <a:p>
            <a:r>
              <a:rPr lang="fr-FR" b="1" dirty="0">
                <a:latin typeface="Calibri"/>
                <a:cs typeface="Calibri"/>
              </a:rPr>
              <a:t>Sommaire</a:t>
            </a:r>
            <a:endParaRPr lang="fr-FR" dirty="0">
              <a:latin typeface="Calibri"/>
              <a:cs typeface="Calibri"/>
            </a:endParaRPr>
          </a:p>
        </p:txBody>
      </p:sp>
      <p:pic>
        <p:nvPicPr>
          <p:cNvPr id="24" name="Image 23" descr="Une image contenant texte&#10;&#10;Description générée automatiquement">
            <a:extLst>
              <a:ext uri="{FF2B5EF4-FFF2-40B4-BE49-F238E27FC236}">
                <a16:creationId xmlns:a16="http://schemas.microsoft.com/office/drawing/2014/main" id="{464C9E57-CA71-D5AD-90CF-C585DB1A48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1462707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A43A">
            <a:alpha val="20000"/>
          </a:srgbClr>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BD941992-8346-4F11-B2ED-D9F2AEF41370}"/>
              </a:ext>
            </a:extLst>
          </p:cNvPr>
          <p:cNvGraphicFramePr>
            <a:graphicFrameLocks noGrp="1"/>
          </p:cNvGraphicFramePr>
          <p:nvPr>
            <p:extLst>
              <p:ext uri="{D42A27DB-BD31-4B8C-83A1-F6EECF244321}">
                <p14:modId xmlns:p14="http://schemas.microsoft.com/office/powerpoint/2010/main" val="3884778256"/>
              </p:ext>
            </p:extLst>
          </p:nvPr>
        </p:nvGraphicFramePr>
        <p:xfrm>
          <a:off x="1506537" y="875947"/>
          <a:ext cx="6229798" cy="3946565"/>
        </p:xfrm>
        <a:graphic>
          <a:graphicData uri="http://schemas.openxmlformats.org/drawingml/2006/table">
            <a:tbl>
              <a:tblPr firstRow="1" bandRow="1">
                <a:tableStyleId>{2D5ABB26-0587-4C30-8999-92F81FD0307C}</a:tableStyleId>
              </a:tblPr>
              <a:tblGrid>
                <a:gridCol w="6229798">
                  <a:extLst>
                    <a:ext uri="{9D8B030D-6E8A-4147-A177-3AD203B41FA5}">
                      <a16:colId xmlns:a16="http://schemas.microsoft.com/office/drawing/2014/main" val="1752854001"/>
                    </a:ext>
                  </a:extLst>
                </a:gridCol>
              </a:tblGrid>
              <a:tr h="683908">
                <a:tc>
                  <a:txBody>
                    <a:bodyPr/>
                    <a:lstStyle/>
                    <a:p>
                      <a:pPr algn="just" fontAlgn="base"/>
                      <a:r>
                        <a:rPr lang="fr-FR" sz="1400" b="0" i="0" kern="1200" dirty="0">
                          <a:solidFill>
                            <a:srgbClr val="243387"/>
                          </a:solidFill>
                          <a:effectLst/>
                          <a:latin typeface="Calibri" panose="020F0502020204030204" pitchFamily="34" charset="0"/>
                          <a:ea typeface="+mn-ea"/>
                          <a:cs typeface="Calibri" panose="020F0502020204030204" pitchFamily="34" charset="0"/>
                        </a:rPr>
                        <a:t>Vous voulez en savoir plus sur les différents métiers de la Chimie et les cursus dédiés ? Rendez-vous sur :</a:t>
                      </a:r>
                      <a:endParaRPr lang="fr-FR" sz="1400" b="0" i="0" u="none" strike="noStrike" kern="0" baseline="0" noProof="0" dirty="0">
                        <a:solidFill>
                          <a:srgbClr val="243387"/>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pPr>
                      <a:r>
                        <a:rPr lang="en-US" sz="1400" b="0" i="0" u="none" strike="noStrike" kern="0" baseline="0" noProof="0" dirty="0">
                          <a:solidFill>
                            <a:srgbClr val="0ACC82"/>
                          </a:solidFill>
                          <a:latin typeface="Calibri"/>
                          <a:hlinkClick r:id="rId2"/>
                        </a:rPr>
                        <a:t>www.lesmetiersdelachimie.com</a:t>
                      </a:r>
                      <a:endParaRPr lang="en-US" sz="1400" b="0" i="0" u="none" strike="noStrike" kern="0" baseline="0" noProof="0" dirty="0">
                        <a:solidFill>
                          <a:srgbClr val="0ACC82"/>
                        </a:solidFill>
                        <a:latin typeface="Calibri"/>
                      </a:endParaRPr>
                    </a:p>
                  </a:txBody>
                  <a:tcPr/>
                </a:tc>
                <a:extLst>
                  <a:ext uri="{0D108BD9-81ED-4DB2-BD59-A6C34878D82A}">
                    <a16:rowId xmlns:a16="http://schemas.microsoft.com/office/drawing/2014/main" val="2348350268"/>
                  </a:ext>
                </a:extLst>
              </a:tr>
              <a:tr h="966257">
                <a:tc>
                  <a:txBody>
                    <a:bodyPr/>
                    <a:lstStyle/>
                    <a:p>
                      <a:pPr marL="0" marR="0" lvl="0" indent="0" algn="just">
                        <a:lnSpc>
                          <a:spcPct val="100000"/>
                        </a:lnSpc>
                        <a:spcBef>
                          <a:spcPts val="0"/>
                        </a:spcBef>
                        <a:spcAft>
                          <a:spcPts val="0"/>
                        </a:spcAft>
                        <a:buNone/>
                      </a:pPr>
                      <a:r>
                        <a:rPr lang="en-US" sz="1400" b="1" i="0" u="none" strike="noStrike" kern="0" baseline="0" noProof="0" dirty="0" err="1">
                          <a:solidFill>
                            <a:srgbClr val="243387"/>
                          </a:solidFill>
                          <a:latin typeface="Calibri"/>
                        </a:rPr>
                        <a:t>L'élémentarium</a:t>
                      </a:r>
                      <a:r>
                        <a:rPr lang="en-US" sz="1400" b="1" i="0" u="none" strike="noStrike" kern="0" baseline="0" noProof="0" dirty="0">
                          <a:solidFill>
                            <a:srgbClr val="243387"/>
                          </a:solidFill>
                          <a:latin typeface="Calibri"/>
                        </a:rPr>
                        <a:t> : </a:t>
                      </a:r>
                      <a:r>
                        <a:rPr lang="en-US" sz="1400" b="0" i="0" u="none" strike="noStrike" kern="0" baseline="0" noProof="0" dirty="0">
                          <a:solidFill>
                            <a:srgbClr val="243387"/>
                          </a:solidFill>
                          <a:latin typeface="Calibri"/>
                        </a:rPr>
                        <a:t>site Internet pour tout savoir sur les </a:t>
                      </a:r>
                      <a:r>
                        <a:rPr lang="en-US" sz="1400" b="0" i="0" u="none" strike="noStrike" kern="0" baseline="0" noProof="0" dirty="0" err="1">
                          <a:solidFill>
                            <a:srgbClr val="243387"/>
                          </a:solidFill>
                          <a:latin typeface="Calibri"/>
                        </a:rPr>
                        <a:t>éléments</a:t>
                      </a:r>
                      <a:r>
                        <a:rPr lang="en-US" sz="1400" b="0" i="0" u="none" strike="noStrike" kern="0" baseline="0" noProof="0" dirty="0">
                          <a:solidFill>
                            <a:srgbClr val="243387"/>
                          </a:solidFill>
                          <a:latin typeface="Calibri"/>
                        </a:rPr>
                        <a:t> à </a:t>
                      </a:r>
                      <a:r>
                        <a:rPr lang="en-US" sz="1400" b="0" i="0" u="none" strike="noStrike" kern="0" baseline="0" noProof="0" dirty="0" err="1">
                          <a:solidFill>
                            <a:srgbClr val="243387"/>
                          </a:solidFill>
                          <a:latin typeface="Calibri"/>
                        </a:rPr>
                        <a:t>l’origine</a:t>
                      </a:r>
                      <a:r>
                        <a:rPr lang="en-US" sz="1400" b="0" i="0" u="none" strike="noStrike" kern="0" baseline="0" noProof="0" dirty="0">
                          <a:solidFill>
                            <a:srgbClr val="243387"/>
                          </a:solidFill>
                          <a:latin typeface="Calibri"/>
                        </a:rPr>
                        <a:t> de notre </a:t>
                      </a:r>
                      <a:r>
                        <a:rPr lang="en-US" sz="1400" b="0" i="0" u="none" strike="noStrike" kern="0" baseline="0" noProof="0" dirty="0" err="1">
                          <a:solidFill>
                            <a:srgbClr val="243387"/>
                          </a:solidFill>
                          <a:latin typeface="Calibri"/>
                        </a:rPr>
                        <a:t>quotidien</a:t>
                      </a:r>
                      <a:r>
                        <a:rPr lang="en-US" sz="1400" b="0" i="0" u="none" strike="noStrike" kern="0" baseline="0" noProof="0" dirty="0">
                          <a:solidFill>
                            <a:srgbClr val="243387"/>
                          </a:solidFill>
                          <a:latin typeface="Calibri"/>
                        </a:rPr>
                        <a:t> à travers des illustrations </a:t>
                      </a:r>
                      <a:r>
                        <a:rPr lang="en-US" sz="1400" b="0" i="0" u="none" strike="noStrike" kern="0" baseline="0" noProof="0" dirty="0" err="1">
                          <a:solidFill>
                            <a:srgbClr val="243387"/>
                          </a:solidFill>
                          <a:latin typeface="Calibri"/>
                        </a:rPr>
                        <a:t>concrètes</a:t>
                      </a:r>
                      <a:r>
                        <a:rPr lang="en-US" sz="1400" b="0" i="0" u="none" strike="noStrike" kern="0" baseline="0" noProof="0" dirty="0">
                          <a:solidFill>
                            <a:srgbClr val="243387"/>
                          </a:solidFill>
                          <a:latin typeface="Calibri"/>
                        </a:rPr>
                        <a:t>, des </a:t>
                      </a:r>
                      <a:r>
                        <a:rPr lang="en-US" sz="1400" b="0" i="0" u="none" strike="noStrike" kern="0" baseline="0" noProof="0" dirty="0" err="1">
                          <a:solidFill>
                            <a:srgbClr val="243387"/>
                          </a:solidFill>
                          <a:latin typeface="Calibri"/>
                        </a:rPr>
                        <a:t>données</a:t>
                      </a:r>
                      <a:r>
                        <a:rPr lang="en-US" sz="1400" b="0" i="0" u="none" strike="noStrike" kern="0" baseline="0" noProof="0" dirty="0">
                          <a:solidFill>
                            <a:srgbClr val="243387"/>
                          </a:solidFill>
                          <a:latin typeface="Calibri"/>
                        </a:rPr>
                        <a:t> </a:t>
                      </a:r>
                      <a:r>
                        <a:rPr lang="en-US" sz="1400" b="0" i="0" u="none" strike="noStrike" kern="0" baseline="0" noProof="0" dirty="0" err="1">
                          <a:solidFill>
                            <a:srgbClr val="243387"/>
                          </a:solidFill>
                          <a:latin typeface="Calibri"/>
                        </a:rPr>
                        <a:t>physico-chimiques</a:t>
                      </a:r>
                      <a:r>
                        <a:rPr lang="en-US" sz="1400" b="0" i="0" u="none" strike="noStrike" kern="0" baseline="0" noProof="0" dirty="0">
                          <a:solidFill>
                            <a:srgbClr val="243387"/>
                          </a:solidFill>
                          <a:latin typeface="Calibri"/>
                        </a:rPr>
                        <a:t> et des </a:t>
                      </a:r>
                      <a:r>
                        <a:rPr lang="en-US" sz="1400" b="0" i="0" u="none" strike="noStrike" kern="0" baseline="0" noProof="0" dirty="0" err="1">
                          <a:solidFill>
                            <a:srgbClr val="243387"/>
                          </a:solidFill>
                          <a:latin typeface="Calibri"/>
                        </a:rPr>
                        <a:t>données</a:t>
                      </a:r>
                      <a:r>
                        <a:rPr lang="en-US" sz="1400" b="0" i="0" u="none" strike="noStrike" kern="0" baseline="0" noProof="0" dirty="0">
                          <a:solidFill>
                            <a:srgbClr val="243387"/>
                          </a:solidFill>
                          <a:latin typeface="Calibri"/>
                        </a:rPr>
                        <a:t> </a:t>
                      </a:r>
                      <a:r>
                        <a:rPr lang="en-US" sz="1400" b="0" i="0" u="none" strike="noStrike" kern="0" baseline="0" noProof="0" dirty="0" err="1">
                          <a:solidFill>
                            <a:srgbClr val="243387"/>
                          </a:solidFill>
                          <a:latin typeface="Calibri"/>
                        </a:rPr>
                        <a:t>industrielles</a:t>
                      </a:r>
                      <a:endParaRPr lang="en-US" sz="1400" b="0" i="0" u="none" strike="noStrike" kern="0" baseline="0" noProof="0" dirty="0"/>
                    </a:p>
                    <a:p>
                      <a:pPr marL="0" marR="0" lvl="0" indent="0" algn="l">
                        <a:lnSpc>
                          <a:spcPct val="100000"/>
                        </a:lnSpc>
                        <a:spcBef>
                          <a:spcPts val="0"/>
                        </a:spcBef>
                        <a:spcAft>
                          <a:spcPts val="0"/>
                        </a:spcAft>
                        <a:buNone/>
                      </a:pPr>
                      <a:r>
                        <a:rPr lang="en-US" sz="1400" b="0" i="0" u="none" strike="noStrike" kern="0" baseline="0" noProof="0" dirty="0">
                          <a:latin typeface="Calibri"/>
                          <a:hlinkClick r:id="rId3"/>
                        </a:rPr>
                        <a:t>www.lelementarium.fr</a:t>
                      </a:r>
                      <a:r>
                        <a:rPr lang="en-US" sz="1400" b="0" i="0" u="none" strike="noStrike" kern="0" baseline="0" noProof="0" dirty="0">
                          <a:latin typeface="Calibri"/>
                        </a:rPr>
                        <a:t> </a:t>
                      </a:r>
                      <a:endParaRPr lang="en-US" dirty="0"/>
                    </a:p>
                  </a:txBody>
                  <a:tcPr/>
                </a:tc>
                <a:extLst>
                  <a:ext uri="{0D108BD9-81ED-4DB2-BD59-A6C34878D82A}">
                    <a16:rowId xmlns:a16="http://schemas.microsoft.com/office/drawing/2014/main" val="1821734022"/>
                  </a:ext>
                </a:extLst>
              </a:tr>
              <a:tr h="84203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400" b="1" i="0" u="none" strike="noStrike" kern="0" baseline="0" noProof="0" dirty="0">
                          <a:solidFill>
                            <a:srgbClr val="243387"/>
                          </a:solidFill>
                          <a:latin typeface="Calibri"/>
                        </a:rPr>
                        <a:t>Concours</a:t>
                      </a:r>
                      <a:r>
                        <a:rPr lang="en-US" sz="1400" b="0" i="0" u="none" strike="noStrike" kern="0" baseline="0" noProof="0" dirty="0">
                          <a:solidFill>
                            <a:srgbClr val="243387"/>
                          </a:solidFill>
                          <a:latin typeface="Calibri"/>
                        </a:rPr>
                        <a:t> </a:t>
                      </a:r>
                      <a:r>
                        <a:rPr lang="en-US" sz="1400" b="0" i="0" u="none" strike="noStrike" kern="0" baseline="0" noProof="0" dirty="0" err="1">
                          <a:solidFill>
                            <a:srgbClr val="243387"/>
                          </a:solidFill>
                          <a:latin typeface="Calibri"/>
                        </a:rPr>
                        <a:t>permettant</a:t>
                      </a:r>
                      <a:r>
                        <a:rPr lang="en-US" sz="1400" b="0" i="0" u="none" strike="noStrike" kern="0" baseline="0" noProof="0" dirty="0">
                          <a:solidFill>
                            <a:srgbClr val="243387"/>
                          </a:solidFill>
                          <a:latin typeface="Calibri"/>
                        </a:rPr>
                        <a:t> de </a:t>
                      </a:r>
                      <a:r>
                        <a:rPr lang="en-US" sz="1400" b="0" i="0" u="none" strike="noStrike" kern="0" baseline="0" noProof="0" dirty="0" err="1">
                          <a:solidFill>
                            <a:srgbClr val="243387"/>
                          </a:solidFill>
                          <a:latin typeface="Calibri"/>
                        </a:rPr>
                        <a:t>favoriser</a:t>
                      </a:r>
                      <a:r>
                        <a:rPr lang="en-US" sz="1400" b="0" i="0" u="none" strike="noStrike" kern="0" baseline="0" noProof="0" dirty="0">
                          <a:solidFill>
                            <a:srgbClr val="243387"/>
                          </a:solidFill>
                          <a:latin typeface="Calibri"/>
                        </a:rPr>
                        <a:t> </a:t>
                      </a:r>
                      <a:r>
                        <a:rPr lang="en-US" sz="1400" b="0" i="0" u="none" strike="noStrike" kern="0" baseline="0" noProof="0" dirty="0" err="1">
                          <a:solidFill>
                            <a:srgbClr val="243387"/>
                          </a:solidFill>
                          <a:latin typeface="Calibri"/>
                        </a:rPr>
                        <a:t>l’orientation</a:t>
                      </a:r>
                      <a:r>
                        <a:rPr lang="en-US" sz="1400" b="0" i="0" u="none" strike="noStrike" kern="0" baseline="0" noProof="0" dirty="0">
                          <a:solidFill>
                            <a:srgbClr val="243387"/>
                          </a:solidFill>
                          <a:latin typeface="Calibri"/>
                        </a:rPr>
                        <a:t> des </a:t>
                      </a:r>
                      <a:r>
                        <a:rPr lang="en-US" sz="1400" b="0" i="0" u="none" strike="noStrike" kern="0" baseline="0" noProof="0" dirty="0" err="1">
                          <a:solidFill>
                            <a:srgbClr val="243387"/>
                          </a:solidFill>
                          <a:latin typeface="Calibri"/>
                        </a:rPr>
                        <a:t>lycéens</a:t>
                      </a:r>
                      <a:r>
                        <a:rPr lang="en-US" sz="1400" b="0" i="0" u="none" strike="noStrike" kern="0" baseline="0" noProof="0" dirty="0">
                          <a:solidFill>
                            <a:srgbClr val="243387"/>
                          </a:solidFill>
                          <a:latin typeface="Calibri"/>
                        </a:rPr>
                        <a:t> </a:t>
                      </a:r>
                      <a:r>
                        <a:rPr lang="en-US" sz="1400" b="0" i="0" u="none" strike="noStrike" kern="0" baseline="0" noProof="0" dirty="0" err="1">
                          <a:solidFill>
                            <a:srgbClr val="243387"/>
                          </a:solidFill>
                          <a:latin typeface="Calibri"/>
                        </a:rPr>
                        <a:t>vers</a:t>
                      </a:r>
                      <a:r>
                        <a:rPr lang="en-US" sz="1400" b="0" i="0" u="none" strike="noStrike" kern="0" baseline="0" noProof="0" dirty="0">
                          <a:solidFill>
                            <a:srgbClr val="243387"/>
                          </a:solidFill>
                          <a:latin typeface="Calibri"/>
                        </a:rPr>
                        <a:t> les </a:t>
                      </a:r>
                      <a:r>
                        <a:rPr lang="en-US" sz="1400" b="0" i="0" u="none" strike="noStrike" kern="0" baseline="0" noProof="0" dirty="0" err="1">
                          <a:solidFill>
                            <a:srgbClr val="243387"/>
                          </a:solidFill>
                          <a:latin typeface="Calibri"/>
                        </a:rPr>
                        <a:t>filières</a:t>
                      </a:r>
                      <a:r>
                        <a:rPr lang="en-US" sz="1400" b="0" i="0" u="none" strike="noStrike" kern="0" baseline="0" noProof="0" dirty="0">
                          <a:solidFill>
                            <a:srgbClr val="243387"/>
                          </a:solidFill>
                          <a:latin typeface="Calibri"/>
                        </a:rPr>
                        <a:t> </a:t>
                      </a:r>
                      <a:r>
                        <a:rPr lang="en-US" sz="1400" b="0" i="0" u="none" strike="noStrike" kern="0" baseline="0" noProof="0" dirty="0" err="1">
                          <a:solidFill>
                            <a:srgbClr val="243387"/>
                          </a:solidFill>
                          <a:latin typeface="Calibri"/>
                        </a:rPr>
                        <a:t>scientifiques</a:t>
                      </a:r>
                      <a:r>
                        <a:rPr lang="en-US" sz="1400" b="0" i="0" u="none" strike="noStrike" kern="0" baseline="0" noProof="0" dirty="0">
                          <a:solidFill>
                            <a:srgbClr val="243387"/>
                          </a:solidFill>
                          <a:latin typeface="Calibri"/>
                        </a:rPr>
                        <a:t> et </a:t>
                      </a:r>
                      <a:r>
                        <a:rPr lang="en-US" sz="1400" b="0" i="0" u="none" strike="noStrike" kern="0" baseline="0" noProof="0" dirty="0" err="1">
                          <a:solidFill>
                            <a:srgbClr val="243387"/>
                          </a:solidFill>
                          <a:latin typeface="Calibri"/>
                        </a:rPr>
                        <a:t>leur</a:t>
                      </a:r>
                      <a:r>
                        <a:rPr lang="en-US" sz="1400" b="0" i="0" u="none" strike="noStrike" kern="0" baseline="0" noProof="0" dirty="0">
                          <a:solidFill>
                            <a:srgbClr val="243387"/>
                          </a:solidFill>
                          <a:latin typeface="Calibri"/>
                        </a:rPr>
                        <a:t> faire </a:t>
                      </a:r>
                      <a:r>
                        <a:rPr lang="en-US" sz="1400" b="0" i="0" u="none" strike="noStrike" kern="0" baseline="0" noProof="0" dirty="0" err="1">
                          <a:solidFill>
                            <a:srgbClr val="243387"/>
                          </a:solidFill>
                          <a:latin typeface="Calibri"/>
                        </a:rPr>
                        <a:t>découvrir</a:t>
                      </a:r>
                      <a:r>
                        <a:rPr lang="en-US" sz="1400" b="0" i="0" u="none" strike="noStrike" kern="0" baseline="0" noProof="0" dirty="0">
                          <a:solidFill>
                            <a:srgbClr val="243387"/>
                          </a:solidFill>
                          <a:latin typeface="Calibri"/>
                        </a:rPr>
                        <a:t> le monde de </a:t>
                      </a:r>
                      <a:r>
                        <a:rPr lang="en-US" sz="1400" b="0" i="0" u="none" strike="noStrike" kern="0" baseline="0" noProof="0" dirty="0" err="1">
                          <a:solidFill>
                            <a:srgbClr val="243387"/>
                          </a:solidFill>
                          <a:latin typeface="Calibri"/>
                        </a:rPr>
                        <a:t>l’industrie</a:t>
                      </a:r>
                      <a:r>
                        <a:rPr lang="en-US" sz="1400" b="0" i="0" u="none" strike="noStrike" kern="0" baseline="0" noProof="0" dirty="0">
                          <a:solidFill>
                            <a:srgbClr val="243387"/>
                          </a:solidFill>
                          <a:latin typeface="Calibri"/>
                        </a:rPr>
                        <a:t> de la </a:t>
                      </a:r>
                      <a:r>
                        <a:rPr lang="en-US" sz="1400" b="0" i="0" u="none" strike="noStrike" kern="0" baseline="0" noProof="0" dirty="0" err="1">
                          <a:solidFill>
                            <a:srgbClr val="243387"/>
                          </a:solidFill>
                          <a:latin typeface="Calibri"/>
                        </a:rPr>
                        <a:t>chimie</a:t>
                      </a:r>
                      <a:endParaRPr lang="en-US" sz="1400" b="0" i="0" u="none" strike="noStrike" kern="0" baseline="0" noProof="0" dirty="0">
                        <a:solidFill>
                          <a:srgbClr val="243387"/>
                        </a:solidFill>
                        <a:latin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u="none" strike="noStrike" kern="0" baseline="0" noProof="0" dirty="0">
                          <a:solidFill>
                            <a:srgbClr val="243387"/>
                          </a:solidFill>
                          <a:latin typeface="Calibri"/>
                          <a:hlinkClick r:id="rId4"/>
                        </a:rPr>
                        <a:t>www.olymiades-chimie.fr</a:t>
                      </a:r>
                      <a:endParaRPr lang="en-US" sz="1400" b="0" i="0" u="none" strike="noStrike" kern="0" baseline="0" noProof="0" dirty="0">
                        <a:solidFill>
                          <a:srgbClr val="243387"/>
                        </a:solidFill>
                        <a:latin typeface="Calibri"/>
                      </a:endParaRPr>
                    </a:p>
                  </a:txBody>
                  <a:tcPr/>
                </a:tc>
                <a:extLst>
                  <a:ext uri="{0D108BD9-81ED-4DB2-BD59-A6C34878D82A}">
                    <a16:rowId xmlns:a16="http://schemas.microsoft.com/office/drawing/2014/main" val="2240969885"/>
                  </a:ext>
                </a:extLst>
              </a:tr>
              <a:tr h="675231">
                <a:tc>
                  <a:txBody>
                    <a:bodyPr/>
                    <a:lstStyle/>
                    <a:p>
                      <a:pPr marL="0" marR="0" lvl="0" indent="0" algn="just">
                        <a:lnSpc>
                          <a:spcPct val="100000"/>
                        </a:lnSpc>
                        <a:spcBef>
                          <a:spcPts val="0"/>
                        </a:spcBef>
                        <a:spcAft>
                          <a:spcPts val="0"/>
                        </a:spcAft>
                        <a:buNone/>
                      </a:pPr>
                      <a:r>
                        <a:rPr lang="en-US" sz="1400" b="0" i="0" u="none" strike="noStrike" kern="0" baseline="0" noProof="0" dirty="0" err="1">
                          <a:solidFill>
                            <a:srgbClr val="243387"/>
                          </a:solidFill>
                          <a:latin typeface="Calibri"/>
                        </a:rPr>
                        <a:t>Plateforme</a:t>
                      </a:r>
                      <a:r>
                        <a:rPr lang="en-US" sz="1400" b="0" i="0" u="none" strike="noStrike" kern="0" baseline="0" noProof="0" dirty="0">
                          <a:solidFill>
                            <a:srgbClr val="243387"/>
                          </a:solidFill>
                          <a:latin typeface="Calibri"/>
                        </a:rPr>
                        <a:t> pour </a:t>
                      </a:r>
                      <a:r>
                        <a:rPr lang="en-US" sz="1400" b="0" i="0" u="none" strike="noStrike" kern="0" baseline="0" noProof="0" dirty="0" err="1">
                          <a:solidFill>
                            <a:srgbClr val="243387"/>
                          </a:solidFill>
                          <a:latin typeface="Calibri"/>
                        </a:rPr>
                        <a:t>rechercher</a:t>
                      </a:r>
                      <a:r>
                        <a:rPr lang="en-US" sz="1400" b="0" i="0" u="none" strike="noStrike" kern="0" baseline="0" noProof="0" dirty="0">
                          <a:solidFill>
                            <a:srgbClr val="243387"/>
                          </a:solidFill>
                          <a:latin typeface="Calibri"/>
                        </a:rPr>
                        <a:t> un </a:t>
                      </a:r>
                      <a:r>
                        <a:rPr lang="en-US" sz="1400" b="0" i="0" u="none" strike="noStrike" kern="0" baseline="0" noProof="0" dirty="0" err="1">
                          <a:solidFill>
                            <a:srgbClr val="243387"/>
                          </a:solidFill>
                          <a:latin typeface="Calibri"/>
                        </a:rPr>
                        <a:t>emploi</a:t>
                      </a:r>
                      <a:r>
                        <a:rPr lang="en-US" sz="1400" b="0" i="0" u="none" strike="noStrike" kern="0" baseline="0" noProof="0" dirty="0">
                          <a:solidFill>
                            <a:srgbClr val="243387"/>
                          </a:solidFill>
                          <a:latin typeface="Calibri"/>
                        </a:rPr>
                        <a:t>, un stage, un </a:t>
                      </a:r>
                      <a:r>
                        <a:rPr lang="en-US" sz="1400" b="0" i="0" u="none" strike="noStrike" kern="0" baseline="0" noProof="0" dirty="0" err="1">
                          <a:solidFill>
                            <a:srgbClr val="243387"/>
                          </a:solidFill>
                          <a:latin typeface="Calibri"/>
                        </a:rPr>
                        <a:t>contrat</a:t>
                      </a:r>
                      <a:r>
                        <a:rPr lang="en-US" sz="1400" b="0" i="0" u="none" strike="noStrike" kern="0" baseline="0" noProof="0" dirty="0">
                          <a:solidFill>
                            <a:srgbClr val="243387"/>
                          </a:solidFill>
                          <a:latin typeface="Calibri"/>
                        </a:rPr>
                        <a:t> en alternance, </a:t>
                      </a:r>
                      <a:r>
                        <a:rPr lang="en-US" sz="1400" b="0" i="0" u="none" strike="noStrike" kern="0" baseline="0" noProof="0" dirty="0" err="1">
                          <a:solidFill>
                            <a:srgbClr val="243387"/>
                          </a:solidFill>
                          <a:latin typeface="Calibri"/>
                        </a:rPr>
                        <a:t>déposer</a:t>
                      </a:r>
                      <a:r>
                        <a:rPr lang="en-US" sz="1400" b="0" i="0" u="none" strike="noStrike" kern="0" baseline="0" noProof="0" dirty="0">
                          <a:solidFill>
                            <a:srgbClr val="243387"/>
                          </a:solidFill>
                          <a:latin typeface="Calibri"/>
                        </a:rPr>
                        <a:t> son CV...</a:t>
                      </a:r>
                      <a:endParaRPr lang="fr-FR" sz="1400" b="0" i="0" u="none" strike="noStrike" kern="0" baseline="0" noProof="0" dirty="0">
                        <a:latin typeface="Calibri"/>
                      </a:endParaRPr>
                    </a:p>
                    <a:p>
                      <a:pPr marL="0" marR="0" lvl="0" indent="0" algn="l">
                        <a:lnSpc>
                          <a:spcPct val="100000"/>
                        </a:lnSpc>
                        <a:spcBef>
                          <a:spcPts val="0"/>
                        </a:spcBef>
                        <a:spcAft>
                          <a:spcPts val="0"/>
                        </a:spcAft>
                        <a:buNone/>
                      </a:pPr>
                      <a:r>
                        <a:rPr lang="en-US" sz="1400" b="0" i="0" u="none" strike="noStrike" kern="0" baseline="0" noProof="0" dirty="0">
                          <a:solidFill>
                            <a:srgbClr val="0ACC82"/>
                          </a:solidFill>
                          <a:latin typeface="Calibri"/>
                          <a:hlinkClick r:id="rId5"/>
                        </a:rPr>
                        <a:t>https://chimie.work/</a:t>
                      </a:r>
                      <a:endParaRPr lang="en-US" sz="1400" b="0" i="0" kern="0" baseline="0" dirty="0">
                        <a:latin typeface="Calibri"/>
                      </a:endParaRPr>
                    </a:p>
                  </a:txBody>
                  <a:tcPr/>
                </a:tc>
                <a:extLst>
                  <a:ext uri="{0D108BD9-81ED-4DB2-BD59-A6C34878D82A}">
                    <a16:rowId xmlns:a16="http://schemas.microsoft.com/office/drawing/2014/main" val="1606364210"/>
                  </a:ext>
                </a:extLst>
              </a:tr>
              <a:tr h="675231">
                <a:tc>
                  <a:txBody>
                    <a:bodyPr/>
                    <a:lstStyle/>
                    <a:p>
                      <a:pPr marL="0" marR="0" lvl="0" indent="0" algn="just">
                        <a:lnSpc>
                          <a:spcPct val="100000"/>
                        </a:lnSpc>
                        <a:spcBef>
                          <a:spcPts val="0"/>
                        </a:spcBef>
                        <a:spcAft>
                          <a:spcPts val="0"/>
                        </a:spcAft>
                        <a:buNone/>
                      </a:pPr>
                      <a:r>
                        <a:rPr lang="en-US" sz="1400" b="1" i="0" u="none" strike="noStrike" noProof="0" dirty="0" err="1">
                          <a:solidFill>
                            <a:srgbClr val="243387"/>
                          </a:solidFill>
                          <a:latin typeface="Calibri"/>
                        </a:rPr>
                        <a:t>Informations</a:t>
                      </a:r>
                      <a:r>
                        <a:rPr lang="en-US" sz="1400" b="0" i="0" u="none" strike="noStrike" noProof="0" dirty="0">
                          <a:solidFill>
                            <a:srgbClr val="243387"/>
                          </a:solidFill>
                          <a:latin typeface="Calibri"/>
                        </a:rPr>
                        <a:t> sur </a:t>
                      </a:r>
                      <a:r>
                        <a:rPr lang="en-US" sz="1400" b="0" i="0" u="none" strike="noStrike" noProof="0" dirty="0" err="1">
                          <a:solidFill>
                            <a:srgbClr val="243387"/>
                          </a:solidFill>
                          <a:latin typeface="Calibri"/>
                        </a:rPr>
                        <a:t>l'orientation</a:t>
                      </a:r>
                      <a:r>
                        <a:rPr lang="en-US" sz="1400" b="0" i="0" u="none" strike="noStrike" noProof="0" dirty="0">
                          <a:solidFill>
                            <a:srgbClr val="243387"/>
                          </a:solidFill>
                          <a:latin typeface="Calibri"/>
                        </a:rPr>
                        <a:t> et les métiers sur notre page </a:t>
                      </a:r>
                      <a:r>
                        <a:rPr lang="en-US" sz="1400" b="0" i="0" u="none" strike="noStrike" noProof="0" dirty="0" err="1">
                          <a:solidFill>
                            <a:srgbClr val="243387"/>
                          </a:solidFill>
                          <a:latin typeface="Calibri"/>
                        </a:rPr>
                        <a:t>dédiée</a:t>
                      </a:r>
                      <a:endParaRPr lang="en-US" sz="1400" b="0" i="0" u="none" strike="noStrike" noProof="0" dirty="0">
                        <a:solidFill>
                          <a:srgbClr val="243387"/>
                        </a:solidFill>
                        <a:latin typeface="Calibri"/>
                      </a:endParaRPr>
                    </a:p>
                    <a:p>
                      <a:pPr marL="0" marR="0" lvl="0" indent="0" algn="just">
                        <a:lnSpc>
                          <a:spcPct val="100000"/>
                        </a:lnSpc>
                        <a:spcBef>
                          <a:spcPts val="0"/>
                        </a:spcBef>
                        <a:spcAft>
                          <a:spcPts val="0"/>
                        </a:spcAft>
                        <a:buNone/>
                      </a:pPr>
                      <a:r>
                        <a:rPr lang="en-US" sz="1400" b="0" i="0" u="none" strike="noStrike" noProof="0" dirty="0">
                          <a:solidFill>
                            <a:srgbClr val="243387"/>
                          </a:solidFill>
                          <a:latin typeface="Calibri"/>
                          <a:hlinkClick r:id="rId6"/>
                        </a:rPr>
                        <a:t>http://chimie-grandest.fr/</a:t>
                      </a:r>
                      <a:endParaRPr lang="en-US" sz="1400" b="0" i="0" u="none" strike="noStrike" noProof="0" dirty="0">
                        <a:solidFill>
                          <a:srgbClr val="243387"/>
                        </a:solidFill>
                        <a:latin typeface="Calibri"/>
                      </a:endParaRPr>
                    </a:p>
                  </a:txBody>
                  <a:tcPr/>
                </a:tc>
                <a:extLst>
                  <a:ext uri="{0D108BD9-81ED-4DB2-BD59-A6C34878D82A}">
                    <a16:rowId xmlns:a16="http://schemas.microsoft.com/office/drawing/2014/main" val="3062902040"/>
                  </a:ext>
                </a:extLst>
              </a:tr>
            </a:tbl>
          </a:graphicData>
        </a:graphic>
      </p:graphicFrame>
      <p:sp>
        <p:nvSpPr>
          <p:cNvPr id="5" name="ZoneTexte 4">
            <a:extLst>
              <a:ext uri="{FF2B5EF4-FFF2-40B4-BE49-F238E27FC236}">
                <a16:creationId xmlns:a16="http://schemas.microsoft.com/office/drawing/2014/main" id="{78C9BBB1-FD5B-4365-A99D-8901CFA278D8}"/>
              </a:ext>
            </a:extLst>
          </p:cNvPr>
          <p:cNvSpPr txBox="1"/>
          <p:nvPr/>
        </p:nvSpPr>
        <p:spPr>
          <a:xfrm>
            <a:off x="2222778" y="78813"/>
            <a:ext cx="4690533"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Sites Internet et Chimie</a:t>
            </a:r>
            <a:endParaRPr lang="fr-FR" dirty="0">
              <a:solidFill>
                <a:srgbClr val="233287"/>
              </a:solidFill>
              <a:latin typeface="Calibri"/>
              <a:cs typeface="Calibri"/>
            </a:endParaRPr>
          </a:p>
        </p:txBody>
      </p:sp>
      <p:pic>
        <p:nvPicPr>
          <p:cNvPr id="19" name="Image 3" descr="Une image contenant texte&#10;&#10;Description générée automatiquement">
            <a:extLst>
              <a:ext uri="{FF2B5EF4-FFF2-40B4-BE49-F238E27FC236}">
                <a16:creationId xmlns:a16="http://schemas.microsoft.com/office/drawing/2014/main" id="{A172716A-2BD3-46C1-8029-EC50B194BA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2499" y="2510958"/>
            <a:ext cx="1043682" cy="505366"/>
          </a:xfrm>
          <a:prstGeom prst="rect">
            <a:avLst/>
          </a:prstGeom>
        </p:spPr>
      </p:pic>
      <p:pic>
        <p:nvPicPr>
          <p:cNvPr id="21" name="Image 13">
            <a:extLst>
              <a:ext uri="{FF2B5EF4-FFF2-40B4-BE49-F238E27FC236}">
                <a16:creationId xmlns:a16="http://schemas.microsoft.com/office/drawing/2014/main" id="{3C66C396-B39F-4AF0-BE00-ED1A76269536}"/>
              </a:ext>
            </a:extLst>
          </p:cNvPr>
          <p:cNvPicPr>
            <a:picLocks noChangeAspect="1"/>
          </p:cNvPicPr>
          <p:nvPr/>
        </p:nvPicPr>
        <p:blipFill rotWithShape="1">
          <a:blip r:embed="rId8"/>
          <a:srcRect l="19373" t="36364" r="47863" b="22024"/>
          <a:stretch/>
        </p:blipFill>
        <p:spPr>
          <a:xfrm>
            <a:off x="7869685" y="1561639"/>
            <a:ext cx="1043073" cy="751323"/>
          </a:xfrm>
          <a:prstGeom prst="rect">
            <a:avLst/>
          </a:prstGeom>
        </p:spPr>
      </p:pic>
      <p:pic>
        <p:nvPicPr>
          <p:cNvPr id="22" name="Image 14">
            <a:extLst>
              <a:ext uri="{FF2B5EF4-FFF2-40B4-BE49-F238E27FC236}">
                <a16:creationId xmlns:a16="http://schemas.microsoft.com/office/drawing/2014/main" id="{3ED66CFF-5072-4437-A2DE-210BEAC0E8D5}"/>
              </a:ext>
            </a:extLst>
          </p:cNvPr>
          <p:cNvPicPr>
            <a:picLocks noChangeAspect="1"/>
          </p:cNvPicPr>
          <p:nvPr/>
        </p:nvPicPr>
        <p:blipFill rotWithShape="1">
          <a:blip r:embed="rId9"/>
          <a:srcRect l="13960" t="12121" r="15669" b="15152"/>
          <a:stretch/>
        </p:blipFill>
        <p:spPr>
          <a:xfrm>
            <a:off x="7869685" y="2455985"/>
            <a:ext cx="1042080" cy="622435"/>
          </a:xfrm>
          <a:prstGeom prst="rect">
            <a:avLst/>
          </a:prstGeom>
        </p:spPr>
      </p:pic>
      <p:pic>
        <p:nvPicPr>
          <p:cNvPr id="23" name="Image 16">
            <a:extLst>
              <a:ext uri="{FF2B5EF4-FFF2-40B4-BE49-F238E27FC236}">
                <a16:creationId xmlns:a16="http://schemas.microsoft.com/office/drawing/2014/main" id="{9A71711F-5485-4962-9416-2B182AC0FFFE}"/>
              </a:ext>
            </a:extLst>
          </p:cNvPr>
          <p:cNvPicPr>
            <a:picLocks noChangeAspect="1"/>
          </p:cNvPicPr>
          <p:nvPr/>
        </p:nvPicPr>
        <p:blipFill rotWithShape="1">
          <a:blip r:embed="rId10"/>
          <a:srcRect l="15424" t="12844" r="16709" b="7339"/>
          <a:stretch/>
        </p:blipFill>
        <p:spPr>
          <a:xfrm>
            <a:off x="7870472" y="748859"/>
            <a:ext cx="1043270" cy="688335"/>
          </a:xfrm>
          <a:prstGeom prst="rect">
            <a:avLst/>
          </a:prstGeom>
        </p:spPr>
      </p:pic>
      <p:pic>
        <p:nvPicPr>
          <p:cNvPr id="6" name="Image 5">
            <a:extLst>
              <a:ext uri="{FF2B5EF4-FFF2-40B4-BE49-F238E27FC236}">
                <a16:creationId xmlns:a16="http://schemas.microsoft.com/office/drawing/2014/main" id="{D92934DB-0C84-4255-9CDF-E3E20C169013}"/>
              </a:ext>
            </a:extLst>
          </p:cNvPr>
          <p:cNvPicPr>
            <a:picLocks noChangeAspect="1"/>
          </p:cNvPicPr>
          <p:nvPr/>
        </p:nvPicPr>
        <p:blipFill rotWithShape="1">
          <a:blip r:embed="rId11"/>
          <a:srcRect l="5900" t="12534" r="5755" b="8689"/>
          <a:stretch/>
        </p:blipFill>
        <p:spPr>
          <a:xfrm>
            <a:off x="7728820" y="3252335"/>
            <a:ext cx="1323809" cy="663990"/>
          </a:xfrm>
          <a:prstGeom prst="rect">
            <a:avLst/>
          </a:prstGeom>
        </p:spPr>
      </p:pic>
      <p:pic>
        <p:nvPicPr>
          <p:cNvPr id="8" name="Image 7">
            <a:extLst>
              <a:ext uri="{FF2B5EF4-FFF2-40B4-BE49-F238E27FC236}">
                <a16:creationId xmlns:a16="http://schemas.microsoft.com/office/drawing/2014/main" id="{7A0EA84D-1CDF-4807-B43B-EC95786BFE3A}"/>
              </a:ext>
            </a:extLst>
          </p:cNvPr>
          <p:cNvPicPr>
            <a:picLocks noChangeAspect="1"/>
          </p:cNvPicPr>
          <p:nvPr/>
        </p:nvPicPr>
        <p:blipFill rotWithShape="1">
          <a:blip r:embed="rId12"/>
          <a:srcRect l="17048" t="12023" r="18142" b="20319"/>
          <a:stretch/>
        </p:blipFill>
        <p:spPr>
          <a:xfrm>
            <a:off x="7869685" y="4031985"/>
            <a:ext cx="1094843" cy="642912"/>
          </a:xfrm>
          <a:prstGeom prst="rect">
            <a:avLst/>
          </a:prstGeom>
        </p:spPr>
      </p:pic>
      <p:pic>
        <p:nvPicPr>
          <p:cNvPr id="2" name="Image 6" descr="Une image contenant texte&#10;&#10;Description générée automatiquement">
            <a:extLst>
              <a:ext uri="{FF2B5EF4-FFF2-40B4-BE49-F238E27FC236}">
                <a16:creationId xmlns:a16="http://schemas.microsoft.com/office/drawing/2014/main" id="{0EA1B488-2A7C-458E-ADFF-57A57144CDEB}"/>
              </a:ext>
            </a:extLst>
          </p:cNvPr>
          <p:cNvPicPr>
            <a:picLocks noChangeAspect="1"/>
          </p:cNvPicPr>
          <p:nvPr/>
        </p:nvPicPr>
        <p:blipFill>
          <a:blip r:embed="rId13"/>
          <a:stretch>
            <a:fillRect/>
          </a:stretch>
        </p:blipFill>
        <p:spPr>
          <a:xfrm>
            <a:off x="128587" y="1706640"/>
            <a:ext cx="1327439" cy="204053"/>
          </a:xfrm>
          <a:prstGeom prst="rect">
            <a:avLst/>
          </a:prstGeom>
        </p:spPr>
      </p:pic>
      <p:pic>
        <p:nvPicPr>
          <p:cNvPr id="7" name="Image 8">
            <a:extLst>
              <a:ext uri="{FF2B5EF4-FFF2-40B4-BE49-F238E27FC236}">
                <a16:creationId xmlns:a16="http://schemas.microsoft.com/office/drawing/2014/main" id="{0C6A4670-A8CC-4541-83DB-6D9C8779548E}"/>
              </a:ext>
            </a:extLst>
          </p:cNvPr>
          <p:cNvPicPr>
            <a:picLocks noChangeAspect="1"/>
          </p:cNvPicPr>
          <p:nvPr/>
        </p:nvPicPr>
        <p:blipFill>
          <a:blip r:embed="rId14"/>
          <a:stretch>
            <a:fillRect/>
          </a:stretch>
        </p:blipFill>
        <p:spPr>
          <a:xfrm>
            <a:off x="524741" y="1845119"/>
            <a:ext cx="528638" cy="524575"/>
          </a:xfrm>
          <a:prstGeom prst="rect">
            <a:avLst/>
          </a:prstGeom>
        </p:spPr>
      </p:pic>
      <p:pic>
        <p:nvPicPr>
          <p:cNvPr id="9" name="Image 9" descr="Une image contenant texte, clipart&#10;&#10;Description générée automatiquement">
            <a:extLst>
              <a:ext uri="{FF2B5EF4-FFF2-40B4-BE49-F238E27FC236}">
                <a16:creationId xmlns:a16="http://schemas.microsoft.com/office/drawing/2014/main" id="{B657EF5C-D4E7-44BE-91C1-4CC4DE2FD41E}"/>
              </a:ext>
            </a:extLst>
          </p:cNvPr>
          <p:cNvPicPr>
            <a:picLocks noChangeAspect="1"/>
          </p:cNvPicPr>
          <p:nvPr/>
        </p:nvPicPr>
        <p:blipFill>
          <a:blip r:embed="rId15"/>
          <a:stretch>
            <a:fillRect/>
          </a:stretch>
        </p:blipFill>
        <p:spPr>
          <a:xfrm>
            <a:off x="89622" y="3447331"/>
            <a:ext cx="1405371" cy="268571"/>
          </a:xfrm>
          <a:prstGeom prst="rect">
            <a:avLst/>
          </a:prstGeom>
        </p:spPr>
      </p:pic>
      <p:pic>
        <p:nvPicPr>
          <p:cNvPr id="10" name="Image 10" descr="Une image contenant texte&#10;&#10;Description générée automatiquement">
            <a:extLst>
              <a:ext uri="{FF2B5EF4-FFF2-40B4-BE49-F238E27FC236}">
                <a16:creationId xmlns:a16="http://schemas.microsoft.com/office/drawing/2014/main" id="{5800D48D-82F7-4511-9806-BADAEF6CFE4F}"/>
              </a:ext>
            </a:extLst>
          </p:cNvPr>
          <p:cNvPicPr>
            <a:picLocks noChangeAspect="1"/>
          </p:cNvPicPr>
          <p:nvPr/>
        </p:nvPicPr>
        <p:blipFill>
          <a:blip r:embed="rId16"/>
          <a:stretch>
            <a:fillRect/>
          </a:stretch>
        </p:blipFill>
        <p:spPr>
          <a:xfrm>
            <a:off x="355889" y="670801"/>
            <a:ext cx="885826" cy="846984"/>
          </a:xfrm>
          <a:prstGeom prst="rect">
            <a:avLst/>
          </a:prstGeom>
        </p:spPr>
      </p:pic>
      <p:pic>
        <p:nvPicPr>
          <p:cNvPr id="16" name="Image 15">
            <a:extLst>
              <a:ext uri="{FF2B5EF4-FFF2-40B4-BE49-F238E27FC236}">
                <a16:creationId xmlns:a16="http://schemas.microsoft.com/office/drawing/2014/main" id="{F7A02733-9F0D-4F6B-73DD-7A696E814C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7234" y="4071139"/>
            <a:ext cx="1135166" cy="670374"/>
          </a:xfrm>
          <a:prstGeom prst="rect">
            <a:avLst/>
          </a:prstGeom>
        </p:spPr>
      </p:pic>
    </p:spTree>
    <p:extLst>
      <p:ext uri="{BB962C8B-B14F-4D97-AF65-F5344CB8AC3E}">
        <p14:creationId xmlns:p14="http://schemas.microsoft.com/office/powerpoint/2010/main" val="201107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A43A">
            <a:alpha val="20000"/>
          </a:srgb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2222778" y="71758"/>
            <a:ext cx="4690533"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Sites Internet et Chimie</a:t>
            </a:r>
            <a:endParaRPr lang="fr-FR" dirty="0">
              <a:solidFill>
                <a:srgbClr val="233287"/>
              </a:solidFill>
              <a:latin typeface="Calibri"/>
              <a:cs typeface="Calibri"/>
            </a:endParaRPr>
          </a:p>
        </p:txBody>
      </p:sp>
      <p:graphicFrame>
        <p:nvGraphicFramePr>
          <p:cNvPr id="15" name="Tableau 4">
            <a:extLst>
              <a:ext uri="{FF2B5EF4-FFF2-40B4-BE49-F238E27FC236}">
                <a16:creationId xmlns:a16="http://schemas.microsoft.com/office/drawing/2014/main" id="{4C993CBD-2776-4B8D-B8F0-462C3B48B764}"/>
              </a:ext>
            </a:extLst>
          </p:cNvPr>
          <p:cNvGraphicFramePr>
            <a:graphicFrameLocks noGrp="1"/>
          </p:cNvGraphicFramePr>
          <p:nvPr>
            <p:extLst>
              <p:ext uri="{D42A27DB-BD31-4B8C-83A1-F6EECF244321}">
                <p14:modId xmlns:p14="http://schemas.microsoft.com/office/powerpoint/2010/main" val="1672147469"/>
              </p:ext>
            </p:extLst>
          </p:nvPr>
        </p:nvGraphicFramePr>
        <p:xfrm>
          <a:off x="1562100" y="660822"/>
          <a:ext cx="7410450" cy="4146864"/>
        </p:xfrm>
        <a:graphic>
          <a:graphicData uri="http://schemas.openxmlformats.org/drawingml/2006/table">
            <a:tbl>
              <a:tblPr firstRow="1" bandRow="1">
                <a:tableStyleId>{2D5ABB26-0587-4C30-8999-92F81FD0307C}</a:tableStyleId>
              </a:tblPr>
              <a:tblGrid>
                <a:gridCol w="7410450">
                  <a:extLst>
                    <a:ext uri="{9D8B030D-6E8A-4147-A177-3AD203B41FA5}">
                      <a16:colId xmlns:a16="http://schemas.microsoft.com/office/drawing/2014/main" val="1752854001"/>
                    </a:ext>
                  </a:extLst>
                </a:gridCol>
              </a:tblGrid>
              <a:tr h="1231478">
                <a:tc>
                  <a:txBody>
                    <a:bodyPr/>
                    <a:lstStyle/>
                    <a:p>
                      <a:pPr algn="just" fontAlgn="base"/>
                      <a:r>
                        <a:rPr lang="fr-FR" sz="1400" b="0" i="0" kern="1200" dirty="0">
                          <a:solidFill>
                            <a:srgbClr val="243387"/>
                          </a:solidFill>
                          <a:effectLst/>
                          <a:latin typeface="Calibri" panose="020F0502020204030204" pitchFamily="34" charset="0"/>
                          <a:ea typeface="+mn-ea"/>
                          <a:cs typeface="Calibri" panose="020F0502020204030204" pitchFamily="34" charset="0"/>
                        </a:rPr>
                        <a:t>Compte Personnel de Formation, Validation des Acquis de l’Expérience, Certificats de Qualification Professionnelle, etc. Ce site vous oriente dans vos démarches. Conseils pratiques, témoignages, </a:t>
                      </a:r>
                      <a:r>
                        <a:rPr lang="fr-FR" sz="1400" b="1" i="0" kern="1200" dirty="0">
                          <a:solidFill>
                            <a:srgbClr val="243387"/>
                          </a:solidFill>
                          <a:effectLst/>
                          <a:latin typeface="Calibri" panose="020F0502020204030204" pitchFamily="34" charset="0"/>
                          <a:ea typeface="+mn-ea"/>
                          <a:cs typeface="Calibri" panose="020F0502020204030204" pitchFamily="34" charset="0"/>
                        </a:rPr>
                        <a:t>répertoire des métiers </a:t>
                      </a:r>
                      <a:r>
                        <a:rPr lang="fr-FR" sz="1400" b="0" i="0" kern="1200" dirty="0">
                          <a:solidFill>
                            <a:srgbClr val="243387"/>
                          </a:solidFill>
                          <a:effectLst/>
                          <a:latin typeface="Calibri" panose="020F0502020204030204" pitchFamily="34" charset="0"/>
                          <a:ea typeface="+mn-ea"/>
                          <a:cs typeface="Calibri" panose="020F0502020204030204" pitchFamily="34" charset="0"/>
                        </a:rPr>
                        <a:t>et des certifications, documents à télécharger… tout est fait pour vous accompagner dans la gestion de votre carrière :</a:t>
                      </a:r>
                      <a:endParaRPr lang="en-US" sz="1400" b="0" i="0" u="none" strike="noStrike" noProof="0" dirty="0"/>
                    </a:p>
                    <a:p>
                      <a:pPr marL="0" marR="0" lvl="0" indent="0" algn="l">
                        <a:lnSpc>
                          <a:spcPct val="100000"/>
                        </a:lnSpc>
                        <a:spcBef>
                          <a:spcPts val="0"/>
                        </a:spcBef>
                        <a:spcAft>
                          <a:spcPts val="0"/>
                        </a:spcAft>
                        <a:buNone/>
                      </a:pPr>
                      <a:r>
                        <a:rPr lang="en-US" sz="1400" b="0" i="0" u="none" strike="noStrike" noProof="0" dirty="0">
                          <a:latin typeface="Calibri"/>
                          <a:hlinkClick r:id="rId2"/>
                        </a:rPr>
                        <a:t>http://jetravailledanslachimie.fr/</a:t>
                      </a:r>
                      <a:endParaRPr lang="en-US" sz="1400" b="0" i="0" u="none" strike="noStrike" noProof="0" dirty="0">
                        <a:latin typeface="Calibri"/>
                      </a:endParaRPr>
                    </a:p>
                  </a:txBody>
                  <a:tcPr/>
                </a:tc>
                <a:extLst>
                  <a:ext uri="{0D108BD9-81ED-4DB2-BD59-A6C34878D82A}">
                    <a16:rowId xmlns:a16="http://schemas.microsoft.com/office/drawing/2014/main" val="470242581"/>
                  </a:ext>
                </a:extLst>
              </a:tr>
              <a:tr h="393700">
                <a:tc>
                  <a:txBody>
                    <a:bodyPr/>
                    <a:lstStyle/>
                    <a:p>
                      <a:pPr marL="0" marR="0" lvl="0" indent="0" algn="just">
                        <a:lnSpc>
                          <a:spcPct val="100000"/>
                        </a:lnSpc>
                        <a:spcBef>
                          <a:spcPts val="0"/>
                        </a:spcBef>
                        <a:spcAft>
                          <a:spcPts val="0"/>
                        </a:spcAft>
                        <a:buNone/>
                      </a:pPr>
                      <a:r>
                        <a:rPr lang="en-US" sz="1400" b="1" i="0" u="none" strike="noStrike" noProof="0" dirty="0" err="1">
                          <a:solidFill>
                            <a:srgbClr val="243387"/>
                          </a:solidFill>
                          <a:latin typeface="Calibri"/>
                        </a:rPr>
                        <a:t>Informations</a:t>
                      </a:r>
                      <a:r>
                        <a:rPr lang="en-US" sz="1400" b="0" i="0" u="none" strike="noStrike" noProof="0" dirty="0">
                          <a:solidFill>
                            <a:srgbClr val="243387"/>
                          </a:solidFill>
                          <a:latin typeface="Calibri"/>
                        </a:rPr>
                        <a:t> sur les métiers et les formations : </a:t>
                      </a:r>
                      <a:r>
                        <a:rPr lang="en-US" sz="1400" b="0" i="0" u="none" strike="noStrike" noProof="0" dirty="0">
                          <a:solidFill>
                            <a:srgbClr val="243387"/>
                          </a:solidFill>
                          <a:latin typeface="Calibri"/>
                          <a:hlinkClick r:id="rId3"/>
                        </a:rPr>
                        <a:t>www.onisep.fr</a:t>
                      </a:r>
                      <a:endParaRPr lang="en-US" sz="1400" b="0" i="0" u="none" strike="noStrike" noProof="0" dirty="0">
                        <a:solidFill>
                          <a:srgbClr val="243387"/>
                        </a:solidFill>
                        <a:latin typeface="Calibri"/>
                      </a:endParaRPr>
                    </a:p>
                  </a:txBody>
                  <a:tcPr/>
                </a:tc>
                <a:extLst>
                  <a:ext uri="{0D108BD9-81ED-4DB2-BD59-A6C34878D82A}">
                    <a16:rowId xmlns:a16="http://schemas.microsoft.com/office/drawing/2014/main" val="2025859763"/>
                  </a:ext>
                </a:extLst>
              </a:tr>
              <a:tr h="584200">
                <a:tc>
                  <a:txBody>
                    <a:bodyPr/>
                    <a:lstStyle/>
                    <a:p>
                      <a:pPr marL="0" marR="0" lvl="0" indent="0" algn="just">
                        <a:lnSpc>
                          <a:spcPct val="100000"/>
                        </a:lnSpc>
                        <a:spcBef>
                          <a:spcPts val="0"/>
                        </a:spcBef>
                        <a:spcAft>
                          <a:spcPts val="0"/>
                        </a:spcAft>
                        <a:buNone/>
                      </a:pPr>
                      <a:r>
                        <a:rPr lang="fr-FR" sz="1400" b="0" i="0" kern="1200" dirty="0">
                          <a:solidFill>
                            <a:srgbClr val="243387"/>
                          </a:solidFill>
                          <a:effectLst/>
                          <a:latin typeface="Calibri" panose="020F0502020204030204" pitchFamily="34" charset="0"/>
                          <a:ea typeface="+mn-ea"/>
                          <a:cs typeface="Calibri" panose="020F0502020204030204" pitchFamily="34" charset="0"/>
                        </a:rPr>
                        <a:t>La première </a:t>
                      </a:r>
                      <a:r>
                        <a:rPr lang="fr-FR" sz="1400" b="1" i="0" kern="1200" dirty="0">
                          <a:solidFill>
                            <a:srgbClr val="243387"/>
                          </a:solidFill>
                          <a:effectLst/>
                          <a:latin typeface="Calibri" panose="020F0502020204030204" pitchFamily="34" charset="0"/>
                          <a:ea typeface="+mn-ea"/>
                          <a:cs typeface="Calibri" panose="020F0502020204030204" pitchFamily="34" charset="0"/>
                        </a:rPr>
                        <a:t>médiathèque</a:t>
                      </a:r>
                      <a:r>
                        <a:rPr lang="fr-FR" sz="1400" b="0" i="0" kern="1200" dirty="0">
                          <a:solidFill>
                            <a:srgbClr val="243387"/>
                          </a:solidFill>
                          <a:effectLst/>
                          <a:latin typeface="Calibri" panose="020F0502020204030204" pitchFamily="34" charset="0"/>
                          <a:ea typeface="+mn-ea"/>
                          <a:cs typeface="Calibri" panose="020F0502020204030204" pitchFamily="34" charset="0"/>
                        </a:rPr>
                        <a:t> dédiée à la fois à la chimie, à ses innovations, à ses métiers et à ses formations. Pour en savoir plus, rendez-vous sur son </a:t>
                      </a:r>
                      <a:r>
                        <a:rPr lang="fr-FR" sz="1400" b="0" i="0" u="sng" kern="1200" dirty="0">
                          <a:solidFill>
                            <a:schemeClr val="tx1"/>
                          </a:solidFill>
                          <a:effectLst/>
                          <a:latin typeface="Calibri" panose="020F0502020204030204" pitchFamily="34" charset="0"/>
                          <a:ea typeface="+mn-ea"/>
                          <a:cs typeface="Calibri" panose="020F0502020204030204" pitchFamily="34" charset="0"/>
                          <a:hlinkClick r:id="rId4"/>
                        </a:rPr>
                        <a:t>Espace métiers</a:t>
                      </a:r>
                      <a:r>
                        <a:rPr lang="fr-FR" sz="1400" b="0" i="0" u="none" kern="1200" dirty="0">
                          <a:solidFill>
                            <a:schemeClr val="tx1"/>
                          </a:solidFill>
                          <a:effectLst/>
                          <a:latin typeface="Calibri" panose="020F0502020204030204" pitchFamily="34" charset="0"/>
                          <a:ea typeface="+mn-ea"/>
                          <a:cs typeface="Calibri" panose="020F0502020204030204" pitchFamily="34" charset="0"/>
                        </a:rPr>
                        <a:t> - </a:t>
                      </a:r>
                      <a:r>
                        <a:rPr lang="fr-FR" sz="1400" b="0" i="0" u="none" strike="noStrike" noProof="0" dirty="0">
                          <a:latin typeface="Calibri"/>
                          <a:hlinkClick r:id="rId5"/>
                        </a:rPr>
                        <a:t>www.mediachimie.org</a:t>
                      </a:r>
                      <a:endParaRPr lang="fr-FR" sz="1400" b="0" i="0" u="none" strike="noStrike" noProof="0" dirty="0">
                        <a:latin typeface="Calibri"/>
                      </a:endParaRPr>
                    </a:p>
                  </a:txBody>
                  <a:tcPr/>
                </a:tc>
                <a:extLst>
                  <a:ext uri="{0D108BD9-81ED-4DB2-BD59-A6C34878D82A}">
                    <a16:rowId xmlns:a16="http://schemas.microsoft.com/office/drawing/2014/main" val="895240077"/>
                  </a:ext>
                </a:extLst>
              </a:tr>
              <a:tr h="647700">
                <a:tc>
                  <a:txBody>
                    <a:bodyPr/>
                    <a:lstStyle/>
                    <a:p>
                      <a:pPr marL="0" marR="0" lvl="0" indent="0" algn="l">
                        <a:lnSpc>
                          <a:spcPct val="100000"/>
                        </a:lnSpc>
                        <a:spcBef>
                          <a:spcPts val="0"/>
                        </a:spcBef>
                        <a:spcAft>
                          <a:spcPts val="0"/>
                        </a:spcAft>
                        <a:buNone/>
                      </a:pPr>
                      <a:r>
                        <a:rPr lang="en-US" sz="1400" b="1" i="0" u="none" strike="noStrike" noProof="0" dirty="0" err="1">
                          <a:solidFill>
                            <a:srgbClr val="243387"/>
                          </a:solidFill>
                          <a:latin typeface="Calibri"/>
                        </a:rPr>
                        <a:t>Réseau</a:t>
                      </a:r>
                      <a:r>
                        <a:rPr lang="en-US" sz="1400" b="0" i="0" u="none" strike="noStrike" noProof="0" dirty="0">
                          <a:solidFill>
                            <a:srgbClr val="243387"/>
                          </a:solidFill>
                          <a:latin typeface="Calibri"/>
                        </a:rPr>
                        <a:t> des écoles </a:t>
                      </a:r>
                      <a:r>
                        <a:rPr lang="en-US" sz="1400" b="0" i="0" u="none" strike="noStrike" noProof="0" dirty="0" err="1">
                          <a:solidFill>
                            <a:srgbClr val="243387"/>
                          </a:solidFill>
                          <a:latin typeface="Calibri"/>
                        </a:rPr>
                        <a:t>d'ingénieurs</a:t>
                      </a:r>
                      <a:r>
                        <a:rPr lang="fr-FR" sz="1400" b="0" i="0" u="none" strike="noStrike" noProof="0" dirty="0">
                          <a:solidFill>
                            <a:srgbClr val="243387"/>
                          </a:solidFill>
                          <a:latin typeface="Calibri"/>
                        </a:rPr>
                        <a:t> </a:t>
                      </a:r>
                      <a:r>
                        <a:rPr lang="en-US" sz="1400" b="0" i="0" u="none" strike="noStrike" noProof="0" dirty="0">
                          <a:solidFill>
                            <a:srgbClr val="243387"/>
                          </a:solidFill>
                          <a:latin typeface="Calibri"/>
                        </a:rPr>
                        <a:t>en Chimie et Génie des </a:t>
                      </a:r>
                      <a:r>
                        <a:rPr lang="en-US" sz="1400" b="0" i="0" u="none" strike="noStrike" noProof="0" dirty="0" err="1">
                          <a:solidFill>
                            <a:srgbClr val="243387"/>
                          </a:solidFill>
                          <a:latin typeface="Calibri"/>
                        </a:rPr>
                        <a:t>Procédés</a:t>
                      </a:r>
                      <a:endParaRPr lang="en-US" sz="1400" b="0" i="0" u="none" strike="noStrike" noProof="0" dirty="0"/>
                    </a:p>
                    <a:p>
                      <a:pPr marL="0" marR="0" lvl="0" indent="0" algn="l">
                        <a:lnSpc>
                          <a:spcPct val="100000"/>
                        </a:lnSpc>
                        <a:spcBef>
                          <a:spcPts val="0"/>
                        </a:spcBef>
                        <a:spcAft>
                          <a:spcPts val="0"/>
                        </a:spcAft>
                        <a:buNone/>
                      </a:pPr>
                      <a:r>
                        <a:rPr lang="en-US" sz="1400" b="0" i="0" u="none" strike="noStrike" noProof="0" dirty="0">
                          <a:latin typeface="Calibri"/>
                          <a:hlinkClick r:id="rId6"/>
                        </a:rPr>
                        <a:t>www.20ecolesdechimie.com</a:t>
                      </a:r>
                      <a:endParaRPr lang="en-US" sz="1400" b="0" i="0" u="none" strike="noStrike" noProof="0" dirty="0">
                        <a:latin typeface="Calibri"/>
                      </a:endParaRPr>
                    </a:p>
                  </a:txBody>
                  <a:tcPr/>
                </a:tc>
                <a:extLst>
                  <a:ext uri="{0D108BD9-81ED-4DB2-BD59-A6C34878D82A}">
                    <a16:rowId xmlns:a16="http://schemas.microsoft.com/office/drawing/2014/main" val="940381088"/>
                  </a:ext>
                </a:extLst>
              </a:tr>
              <a:tr h="558266">
                <a:tc>
                  <a:txBody>
                    <a:bodyPr/>
                    <a:lstStyle/>
                    <a:p>
                      <a:pPr algn="just"/>
                      <a:r>
                        <a:rPr lang="en-US" sz="1400" b="1" dirty="0" err="1">
                          <a:solidFill>
                            <a:srgbClr val="243387"/>
                          </a:solidFill>
                          <a:latin typeface="Calibri" panose="020F0502020204030204" pitchFamily="34" charset="0"/>
                          <a:ea typeface="Roboto" panose="02000000000000000000" pitchFamily="2" charset="0"/>
                          <a:cs typeface="Calibri" panose="020F0502020204030204" pitchFamily="34" charset="0"/>
                        </a:rPr>
                        <a:t>Plateforme</a:t>
                      </a:r>
                      <a:r>
                        <a:rPr lang="en-US" sz="1400" b="1" dirty="0">
                          <a:solidFill>
                            <a:srgbClr val="243387"/>
                          </a:solidFill>
                          <a:latin typeface="Calibri" panose="020F0502020204030204" pitchFamily="34" charset="0"/>
                          <a:ea typeface="Roboto" panose="02000000000000000000" pitchFamily="2" charset="0"/>
                          <a:cs typeface="Calibri" panose="020F0502020204030204" pitchFamily="34" charset="0"/>
                        </a:rPr>
                        <a:t> </a:t>
                      </a:r>
                      <a:r>
                        <a:rPr lang="en-US" sz="1400" b="1" dirty="0" err="1">
                          <a:solidFill>
                            <a:srgbClr val="243387"/>
                          </a:solidFill>
                          <a:latin typeface="Calibri" panose="020F0502020204030204" pitchFamily="34" charset="0"/>
                          <a:ea typeface="Roboto" panose="02000000000000000000" pitchFamily="2" charset="0"/>
                          <a:cs typeface="Calibri" panose="020F0502020204030204" pitchFamily="34" charset="0"/>
                        </a:rPr>
                        <a:t>JobIRL</a:t>
                      </a:r>
                      <a:r>
                        <a:rPr lang="en-US" sz="1400" dirty="0">
                          <a:solidFill>
                            <a:srgbClr val="243387"/>
                          </a:solidFill>
                          <a:latin typeface="Calibri" panose="020F0502020204030204" pitchFamily="34" charset="0"/>
                          <a:ea typeface="Roboto" panose="02000000000000000000" pitchFamily="2" charset="0"/>
                          <a:cs typeface="Calibri" panose="020F0502020204030204" pitchFamily="34" charset="0"/>
                        </a:rPr>
                        <a:t> : </a:t>
                      </a:r>
                      <a:r>
                        <a:rPr lang="en-US" sz="1400" dirty="0" err="1">
                          <a:solidFill>
                            <a:srgbClr val="243387"/>
                          </a:solidFill>
                          <a:latin typeface="Calibri" panose="020F0502020204030204" pitchFamily="34" charset="0"/>
                          <a:ea typeface="Roboto" panose="02000000000000000000" pitchFamily="2" charset="0"/>
                          <a:cs typeface="Calibri" panose="020F0502020204030204" pitchFamily="34" charset="0"/>
                        </a:rPr>
                        <a:t>réseau</a:t>
                      </a:r>
                      <a:r>
                        <a:rPr lang="en-US" sz="1400" dirty="0">
                          <a:solidFill>
                            <a:srgbClr val="243387"/>
                          </a:solidFill>
                          <a:latin typeface="Calibri" panose="020F0502020204030204" pitchFamily="34" charset="0"/>
                          <a:ea typeface="Roboto" panose="02000000000000000000" pitchFamily="2" charset="0"/>
                          <a:cs typeface="Calibri" panose="020F0502020204030204" pitchFamily="34" charset="0"/>
                        </a:rPr>
                        <a:t> </a:t>
                      </a:r>
                      <a:r>
                        <a:rPr lang="en-US" sz="1400" dirty="0" err="1">
                          <a:solidFill>
                            <a:srgbClr val="243387"/>
                          </a:solidFill>
                          <a:latin typeface="Calibri" panose="020F0502020204030204" pitchFamily="34" charset="0"/>
                          <a:ea typeface="Roboto" panose="02000000000000000000" pitchFamily="2" charset="0"/>
                          <a:cs typeface="Calibri" panose="020F0502020204030204" pitchFamily="34" charset="0"/>
                        </a:rPr>
                        <a:t>d’orientation</a:t>
                      </a:r>
                      <a:r>
                        <a:rPr lang="en-US" sz="1400" dirty="0">
                          <a:solidFill>
                            <a:srgbClr val="243387"/>
                          </a:solidFill>
                          <a:latin typeface="Calibri" panose="020F0502020204030204" pitchFamily="34" charset="0"/>
                          <a:ea typeface="Roboto" panose="02000000000000000000" pitchFamily="2" charset="0"/>
                          <a:cs typeface="Calibri" panose="020F0502020204030204" pitchFamily="34" charset="0"/>
                        </a:rPr>
                        <a:t> qui </a:t>
                      </a:r>
                      <a:r>
                        <a:rPr lang="en-US" sz="1400" dirty="0" err="1">
                          <a:solidFill>
                            <a:srgbClr val="243387"/>
                          </a:solidFill>
                          <a:latin typeface="Calibri" panose="020F0502020204030204" pitchFamily="34" charset="0"/>
                          <a:ea typeface="Roboto" panose="02000000000000000000" pitchFamily="2" charset="0"/>
                          <a:cs typeface="Calibri" panose="020F0502020204030204" pitchFamily="34" charset="0"/>
                        </a:rPr>
                        <a:t>connecte</a:t>
                      </a:r>
                      <a:r>
                        <a:rPr lang="en-US" sz="1400" dirty="0">
                          <a:solidFill>
                            <a:srgbClr val="243387"/>
                          </a:solidFill>
                          <a:latin typeface="Calibri" panose="020F0502020204030204" pitchFamily="34" charset="0"/>
                          <a:ea typeface="Roboto" panose="02000000000000000000" pitchFamily="2" charset="0"/>
                          <a:cs typeface="Calibri" panose="020F0502020204030204" pitchFamily="34" charset="0"/>
                        </a:rPr>
                        <a:t> les </a:t>
                      </a:r>
                      <a:r>
                        <a:rPr lang="en-US" sz="1400" dirty="0" err="1">
                          <a:solidFill>
                            <a:srgbClr val="243387"/>
                          </a:solidFill>
                          <a:latin typeface="Calibri" panose="020F0502020204030204" pitchFamily="34" charset="0"/>
                          <a:ea typeface="Roboto" panose="02000000000000000000" pitchFamily="2" charset="0"/>
                          <a:cs typeface="Calibri" panose="020F0502020204030204" pitchFamily="34" charset="0"/>
                        </a:rPr>
                        <a:t>jeunes</a:t>
                      </a:r>
                      <a:r>
                        <a:rPr lang="en-US" sz="1400" dirty="0">
                          <a:solidFill>
                            <a:srgbClr val="243387"/>
                          </a:solidFill>
                          <a:latin typeface="Calibri" panose="020F0502020204030204" pitchFamily="34" charset="0"/>
                          <a:ea typeface="Roboto" panose="02000000000000000000" pitchFamily="2" charset="0"/>
                          <a:cs typeface="Calibri" panose="020F0502020204030204" pitchFamily="34" charset="0"/>
                        </a:rPr>
                        <a:t> et les pros !</a:t>
                      </a:r>
                      <a:r>
                        <a:rPr lang="fr-FR" sz="1400" dirty="0">
                          <a:latin typeface="Calibri" panose="020F0502020204030204" pitchFamily="34" charset="0"/>
                          <a:ea typeface="Roboto" panose="02000000000000000000" pitchFamily="2" charset="0"/>
                          <a:cs typeface="Calibri" panose="020F0502020204030204" pitchFamily="34" charset="0"/>
                        </a:rPr>
                        <a:t>​</a:t>
                      </a:r>
                      <a:endParaRPr lang="fr-FR" sz="1400" dirty="0">
                        <a:latin typeface="Calibri" panose="020F0502020204030204" pitchFamily="34" charset="0"/>
                        <a:cs typeface="Calibri" panose="020F0502020204030204" pitchFamily="34" charset="0"/>
                      </a:endParaRPr>
                    </a:p>
                    <a:p>
                      <a:r>
                        <a:rPr lang="en-US" sz="1400" u="sng" dirty="0">
                          <a:solidFill>
                            <a:srgbClr val="00CCA0"/>
                          </a:solidFill>
                          <a:latin typeface="Calibri" panose="020F0502020204030204" pitchFamily="34" charset="0"/>
                          <a:ea typeface="Roboto" panose="02000000000000000000" pitchFamily="2" charset="0"/>
                          <a:cs typeface="Calibri" panose="020F0502020204030204" pitchFamily="34" charset="0"/>
                        </a:rPr>
                        <a:t>www.jobirl.com</a:t>
                      </a:r>
                    </a:p>
                  </a:txBody>
                  <a:tcPr/>
                </a:tc>
                <a:extLst>
                  <a:ext uri="{0D108BD9-81ED-4DB2-BD59-A6C34878D82A}">
                    <a16:rowId xmlns:a16="http://schemas.microsoft.com/office/drawing/2014/main" val="2573408059"/>
                  </a:ext>
                </a:extLst>
              </a:tr>
              <a:tr h="498576">
                <a:tc>
                  <a:txBody>
                    <a:bodyPr/>
                    <a:lstStyle/>
                    <a:p>
                      <a:pPr algn="just"/>
                      <a:r>
                        <a:rPr lang="fr-FR" sz="1400" b="1" i="0" kern="1200" dirty="0">
                          <a:solidFill>
                            <a:srgbClr val="243387"/>
                          </a:solidFill>
                          <a:effectLst/>
                          <a:latin typeface="Calibri" panose="020F0502020204030204" pitchFamily="34" charset="0"/>
                          <a:ea typeface="+mn-ea"/>
                          <a:cs typeface="Calibri" panose="020F0502020204030204" pitchFamily="34" charset="0"/>
                        </a:rPr>
                        <a:t>Plateforme</a:t>
                      </a:r>
                      <a:r>
                        <a:rPr lang="fr-FR" sz="1400" b="0" i="0" kern="1200" dirty="0">
                          <a:solidFill>
                            <a:srgbClr val="243387"/>
                          </a:solidFill>
                          <a:effectLst/>
                          <a:latin typeface="Calibri" panose="020F0502020204030204" pitchFamily="34" charset="0"/>
                          <a:ea typeface="+mn-ea"/>
                          <a:cs typeface="Calibri" panose="020F0502020204030204" pitchFamily="34" charset="0"/>
                        </a:rPr>
                        <a:t> qui permet la découverte des métiers des sciences, des techniques et du numérique pour les élèves de collège et de lycée partout en France.</a:t>
                      </a:r>
                    </a:p>
                    <a:p>
                      <a:pPr algn="just"/>
                      <a:r>
                        <a:rPr lang="en-US" sz="1400" u="sng" dirty="0">
                          <a:solidFill>
                            <a:srgbClr val="00CCA0"/>
                          </a:solidFill>
                          <a:latin typeface="Calibri" panose="020F0502020204030204" pitchFamily="34" charset="0"/>
                          <a:ea typeface="Roboto" panose="02000000000000000000" pitchFamily="2" charset="0"/>
                          <a:cs typeface="Calibri" panose="020F0502020204030204" pitchFamily="34" charset="0"/>
                        </a:rPr>
                        <a:t>https://cgenial-connect.fr/</a:t>
                      </a:r>
                    </a:p>
                  </a:txBody>
                  <a:tcPr/>
                </a:tc>
                <a:extLst>
                  <a:ext uri="{0D108BD9-81ED-4DB2-BD59-A6C34878D82A}">
                    <a16:rowId xmlns:a16="http://schemas.microsoft.com/office/drawing/2014/main" val="1075258682"/>
                  </a:ext>
                </a:extLst>
              </a:tr>
            </a:tbl>
          </a:graphicData>
        </a:graphic>
      </p:graphicFrame>
      <p:pic>
        <p:nvPicPr>
          <p:cNvPr id="13" name="Image 10">
            <a:extLst>
              <a:ext uri="{FF2B5EF4-FFF2-40B4-BE49-F238E27FC236}">
                <a16:creationId xmlns:a16="http://schemas.microsoft.com/office/drawing/2014/main" id="{762515E3-5DDE-4ADD-8732-65225E6E2A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0086" y="1933685"/>
            <a:ext cx="1137821" cy="239266"/>
          </a:xfrm>
          <a:prstGeom prst="rect">
            <a:avLst/>
          </a:prstGeom>
        </p:spPr>
      </p:pic>
      <p:pic>
        <p:nvPicPr>
          <p:cNvPr id="17" name="Image 13" descr="Une image contenant texte&#10;&#10;Description générée automatiquement">
            <a:extLst>
              <a:ext uri="{FF2B5EF4-FFF2-40B4-BE49-F238E27FC236}">
                <a16:creationId xmlns:a16="http://schemas.microsoft.com/office/drawing/2014/main" id="{9E6CA9C9-9778-46A6-957F-6EAF5CD5DD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3898" y="991022"/>
            <a:ext cx="1104570" cy="505560"/>
          </a:xfrm>
          <a:prstGeom prst="rect">
            <a:avLst/>
          </a:prstGeom>
        </p:spPr>
      </p:pic>
      <p:pic>
        <p:nvPicPr>
          <p:cNvPr id="18" name="Image 5" descr="Une image contenant texte&#10;&#10;Description générée automatiquement">
            <a:extLst>
              <a:ext uri="{FF2B5EF4-FFF2-40B4-BE49-F238E27FC236}">
                <a16:creationId xmlns:a16="http://schemas.microsoft.com/office/drawing/2014/main" id="{50B5C703-2929-4A42-95C6-0B7BBFAF88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295" y="2845004"/>
            <a:ext cx="1049771" cy="563440"/>
          </a:xfrm>
          <a:prstGeom prst="rect">
            <a:avLst/>
          </a:prstGeom>
        </p:spPr>
      </p:pic>
      <p:pic>
        <p:nvPicPr>
          <p:cNvPr id="9" name="Image 17">
            <a:extLst>
              <a:ext uri="{FF2B5EF4-FFF2-40B4-BE49-F238E27FC236}">
                <a16:creationId xmlns:a16="http://schemas.microsoft.com/office/drawing/2014/main" id="{54F9104D-3777-4E86-9709-85F0E2896F75}"/>
              </a:ext>
            </a:extLst>
          </p:cNvPr>
          <p:cNvPicPr>
            <a:picLocks noChangeAspect="1"/>
          </p:cNvPicPr>
          <p:nvPr/>
        </p:nvPicPr>
        <p:blipFill>
          <a:blip r:embed="rId10"/>
          <a:stretch>
            <a:fillRect/>
          </a:stretch>
        </p:blipFill>
        <p:spPr>
          <a:xfrm>
            <a:off x="291295" y="3587414"/>
            <a:ext cx="936452" cy="444414"/>
          </a:xfrm>
          <a:prstGeom prst="rect">
            <a:avLst/>
          </a:prstGeom>
        </p:spPr>
      </p:pic>
      <p:pic>
        <p:nvPicPr>
          <p:cNvPr id="1028" name="Picture 4" descr="Mediachimie, Donnez matière à l'avenir !">
            <a:extLst>
              <a:ext uri="{FF2B5EF4-FFF2-40B4-BE49-F238E27FC236}">
                <a16:creationId xmlns:a16="http://schemas.microsoft.com/office/drawing/2014/main" id="{062A20A1-F17A-4295-8E19-BEB85032DF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086" y="2441299"/>
            <a:ext cx="1137821" cy="22756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A6923CB-7B90-4EBD-8846-152F83A22033}"/>
              </a:ext>
            </a:extLst>
          </p:cNvPr>
          <p:cNvPicPr>
            <a:picLocks noChangeAspect="1"/>
          </p:cNvPicPr>
          <p:nvPr/>
        </p:nvPicPr>
        <p:blipFill rotWithShape="1">
          <a:blip r:embed="rId12"/>
          <a:srcRect l="17026" t="6790" r="69722" b="82469"/>
          <a:stretch/>
        </p:blipFill>
        <p:spPr>
          <a:xfrm>
            <a:off x="291295" y="4219530"/>
            <a:ext cx="887900" cy="404804"/>
          </a:xfrm>
          <a:prstGeom prst="rect">
            <a:avLst/>
          </a:prstGeom>
        </p:spPr>
      </p:pic>
    </p:spTree>
    <p:extLst>
      <p:ext uri="{BB962C8B-B14F-4D97-AF65-F5344CB8AC3E}">
        <p14:creationId xmlns:p14="http://schemas.microsoft.com/office/powerpoint/2010/main" val="3631304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A43A">
            <a:alpha val="20000"/>
          </a:srgb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106B0B9-7BB2-5EFB-9FA9-3E293EFFD86B}"/>
              </a:ext>
            </a:extLst>
          </p:cNvPr>
          <p:cNvPicPr>
            <a:picLocks noChangeAspect="1"/>
          </p:cNvPicPr>
          <p:nvPr/>
        </p:nvPicPr>
        <p:blipFill>
          <a:blip r:embed="rId2"/>
          <a:stretch>
            <a:fillRect/>
          </a:stretch>
        </p:blipFill>
        <p:spPr>
          <a:xfrm>
            <a:off x="5831488" y="978024"/>
            <a:ext cx="1581144" cy="1349106"/>
          </a:xfrm>
          <a:prstGeom prst="rect">
            <a:avLst/>
          </a:prstGeom>
        </p:spPr>
      </p:pic>
      <p:sp>
        <p:nvSpPr>
          <p:cNvPr id="5" name="ZoneTexte 4">
            <a:extLst>
              <a:ext uri="{FF2B5EF4-FFF2-40B4-BE49-F238E27FC236}">
                <a16:creationId xmlns:a16="http://schemas.microsoft.com/office/drawing/2014/main" id="{78C9BBB1-FD5B-4365-A99D-8901CFA278D8}"/>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Retrouvez-nous sur les Réseaux </a:t>
            </a:r>
            <a:r>
              <a:rPr lang="en-US" sz="2500" b="1" dirty="0" err="1">
                <a:solidFill>
                  <a:srgbClr val="233287"/>
                </a:solidFill>
                <a:latin typeface="Calibri"/>
                <a:cs typeface="Calibri"/>
              </a:rPr>
              <a:t>sociaux</a:t>
            </a:r>
            <a:endParaRPr lang="en-US" sz="2500" b="1" dirty="0">
              <a:solidFill>
                <a:srgbClr val="233287"/>
              </a:solidFill>
              <a:latin typeface="Calibri"/>
              <a:cs typeface="Calibri"/>
            </a:endParaRPr>
          </a:p>
        </p:txBody>
      </p:sp>
      <p:sp>
        <p:nvSpPr>
          <p:cNvPr id="8" name="ZoneTexte 7">
            <a:extLst>
              <a:ext uri="{FF2B5EF4-FFF2-40B4-BE49-F238E27FC236}">
                <a16:creationId xmlns:a16="http://schemas.microsoft.com/office/drawing/2014/main" id="{8B3D168A-AE14-45D5-8F84-C042CD599CA2}"/>
              </a:ext>
            </a:extLst>
          </p:cNvPr>
          <p:cNvSpPr txBox="1"/>
          <p:nvPr/>
        </p:nvSpPr>
        <p:spPr>
          <a:xfrm>
            <a:off x="288087" y="4454773"/>
            <a:ext cx="4493059"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dirty="0">
                <a:solidFill>
                  <a:srgbClr val="243387"/>
                </a:solidFill>
                <a:latin typeface="Calibri"/>
                <a:ea typeface="+mn-lt"/>
                <a:cs typeface="Calibri"/>
              </a:rPr>
              <a:t>Une </a:t>
            </a:r>
            <a:r>
              <a:rPr lang="en-US" sz="1400" dirty="0" err="1">
                <a:solidFill>
                  <a:srgbClr val="243387"/>
                </a:solidFill>
                <a:latin typeface="Calibri"/>
                <a:ea typeface="+mn-lt"/>
                <a:cs typeface="Calibri"/>
              </a:rPr>
              <a:t>chaîne</a:t>
            </a:r>
            <a:r>
              <a:rPr lang="en-US" sz="1400" dirty="0">
                <a:solidFill>
                  <a:srgbClr val="243387"/>
                </a:solidFill>
                <a:latin typeface="Calibri"/>
                <a:ea typeface="+mn-lt"/>
                <a:cs typeface="Calibri"/>
              </a:rPr>
              <a:t> </a:t>
            </a:r>
            <a:r>
              <a:rPr lang="en-US" sz="1400" b="1" dirty="0">
                <a:solidFill>
                  <a:srgbClr val="243387"/>
                </a:solidFill>
                <a:latin typeface="Calibri"/>
                <a:ea typeface="+mn-lt"/>
                <a:cs typeface="Calibri"/>
              </a:rPr>
              <a:t>YouTube “Les Métiers de la Chimie”</a:t>
            </a:r>
          </a:p>
          <a:p>
            <a:r>
              <a:rPr lang="en-US" sz="1400" dirty="0">
                <a:latin typeface="Calibri"/>
                <a:ea typeface="+mn-lt"/>
                <a:cs typeface="Calibri"/>
                <a:hlinkClick r:id="rId3"/>
              </a:rPr>
              <a:t>www.youtube.com/channel/UCE-_fzlJu_B9QWzNeOk9xxg</a:t>
            </a:r>
            <a:r>
              <a:rPr lang="en-US" sz="1400" dirty="0">
                <a:latin typeface="Calibri"/>
                <a:ea typeface="+mn-lt"/>
                <a:cs typeface="Calibri"/>
              </a:rPr>
              <a:t> </a:t>
            </a:r>
          </a:p>
        </p:txBody>
      </p:sp>
      <p:sp>
        <p:nvSpPr>
          <p:cNvPr id="16" name="ZoneTexte 15">
            <a:extLst>
              <a:ext uri="{FF2B5EF4-FFF2-40B4-BE49-F238E27FC236}">
                <a16:creationId xmlns:a16="http://schemas.microsoft.com/office/drawing/2014/main" id="{CDE2CE7D-23E3-4663-BE04-9B8CB62215B1}"/>
              </a:ext>
            </a:extLst>
          </p:cNvPr>
          <p:cNvSpPr txBox="1"/>
          <p:nvPr/>
        </p:nvSpPr>
        <p:spPr>
          <a:xfrm>
            <a:off x="5829046" y="4454773"/>
            <a:ext cx="3099054"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dirty="0">
                <a:solidFill>
                  <a:srgbClr val="243387"/>
                </a:solidFill>
                <a:latin typeface="Calibri"/>
                <a:cs typeface="Calibri"/>
              </a:rPr>
              <a:t>Un </a:t>
            </a:r>
            <a:r>
              <a:rPr lang="en-US" sz="1400" dirty="0" err="1">
                <a:solidFill>
                  <a:srgbClr val="243387"/>
                </a:solidFill>
                <a:latin typeface="Calibri"/>
                <a:cs typeface="Calibri"/>
              </a:rPr>
              <a:t>compte</a:t>
            </a:r>
            <a:r>
              <a:rPr lang="en-US" sz="1400" dirty="0">
                <a:solidFill>
                  <a:srgbClr val="243387"/>
                </a:solidFill>
                <a:latin typeface="Calibri"/>
                <a:cs typeface="Calibri"/>
              </a:rPr>
              <a:t> </a:t>
            </a:r>
            <a:r>
              <a:rPr lang="en-US" sz="1400" b="1" dirty="0">
                <a:solidFill>
                  <a:srgbClr val="243387"/>
                </a:solidFill>
                <a:latin typeface="Calibri"/>
                <a:cs typeface="Calibri"/>
              </a:rPr>
              <a:t>Instagram “Grâce à la Chimie”</a:t>
            </a:r>
            <a:endParaRPr lang="en-US" sz="1400" b="1" dirty="0">
              <a:ea typeface="+mn-lt"/>
              <a:cs typeface="+mn-lt"/>
            </a:endParaRPr>
          </a:p>
          <a:p>
            <a:r>
              <a:rPr lang="en-US" sz="1400" dirty="0">
                <a:solidFill>
                  <a:srgbClr val="00CCA0"/>
                </a:solidFill>
                <a:latin typeface="Calibri"/>
                <a:cs typeface="Calibri"/>
              </a:rPr>
              <a:t>www.instagram.com/gracealachimie</a:t>
            </a:r>
            <a:endParaRPr lang="fr-FR" sz="1400" dirty="0">
              <a:latin typeface="Calibri"/>
              <a:cs typeface="Calibri"/>
            </a:endParaRPr>
          </a:p>
        </p:txBody>
      </p:sp>
      <p:sp>
        <p:nvSpPr>
          <p:cNvPr id="9" name="ZoneTexte 8">
            <a:extLst>
              <a:ext uri="{FF2B5EF4-FFF2-40B4-BE49-F238E27FC236}">
                <a16:creationId xmlns:a16="http://schemas.microsoft.com/office/drawing/2014/main" id="{519D0E97-34D3-4E04-847E-AE8332C93FB3}"/>
              </a:ext>
            </a:extLst>
          </p:cNvPr>
          <p:cNvSpPr txBox="1"/>
          <p:nvPr/>
        </p:nvSpPr>
        <p:spPr>
          <a:xfrm>
            <a:off x="287547" y="2360908"/>
            <a:ext cx="280284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dirty="0">
                <a:solidFill>
                  <a:srgbClr val="243387"/>
                </a:solidFill>
                <a:latin typeface="Calibri"/>
                <a:ea typeface="Roboto" panose="02000000000000000000" pitchFamily="2" charset="0"/>
                <a:cs typeface="Segoe UI"/>
              </a:rPr>
              <a:t>La page </a:t>
            </a:r>
            <a:r>
              <a:rPr lang="en-US" sz="1400" b="1" dirty="0">
                <a:solidFill>
                  <a:srgbClr val="243387"/>
                </a:solidFill>
                <a:latin typeface="Calibri"/>
                <a:ea typeface="Roboto" panose="02000000000000000000" pitchFamily="2" charset="0"/>
                <a:cs typeface="Segoe UI"/>
              </a:rPr>
              <a:t>Facebook</a:t>
            </a:r>
            <a:r>
              <a:rPr lang="en-US" sz="1400" dirty="0">
                <a:solidFill>
                  <a:srgbClr val="243387"/>
                </a:solidFill>
                <a:latin typeface="Calibri"/>
                <a:ea typeface="Roboto" panose="02000000000000000000" pitchFamily="2" charset="0"/>
                <a:cs typeface="Segoe UI"/>
              </a:rPr>
              <a:t> "Grâce à la Chimie"</a:t>
            </a:r>
            <a:endParaRPr lang="en-US" sz="1400" dirty="0">
              <a:solidFill>
                <a:srgbClr val="243387"/>
              </a:solidFill>
              <a:latin typeface="Calibri"/>
              <a:cs typeface="Segoe UI"/>
            </a:endParaRPr>
          </a:p>
          <a:p>
            <a:r>
              <a:rPr lang="en-US" sz="1400" dirty="0">
                <a:solidFill>
                  <a:srgbClr val="00CCA0"/>
                </a:solidFill>
                <a:latin typeface="Calibri"/>
                <a:ea typeface="Roboto" panose="02000000000000000000" pitchFamily="2" charset="0"/>
                <a:cs typeface="Segoe UI"/>
              </a:rPr>
              <a:t>www.facebook.com/Gracealachimie</a:t>
            </a:r>
            <a:endParaRPr lang="en-US" sz="1400" dirty="0">
              <a:latin typeface="Calibri"/>
              <a:ea typeface="Roboto" panose="02000000000000000000" pitchFamily="2" charset="0"/>
              <a:cs typeface="Segoe UI"/>
            </a:endParaRPr>
          </a:p>
        </p:txBody>
      </p:sp>
      <p:sp>
        <p:nvSpPr>
          <p:cNvPr id="2" name="ZoneTexte 1">
            <a:extLst>
              <a:ext uri="{FF2B5EF4-FFF2-40B4-BE49-F238E27FC236}">
                <a16:creationId xmlns:a16="http://schemas.microsoft.com/office/drawing/2014/main" id="{8EBCE228-5F74-4EAA-B75E-C1D9CE00961A}"/>
              </a:ext>
            </a:extLst>
          </p:cNvPr>
          <p:cNvSpPr txBox="1"/>
          <p:nvPr/>
        </p:nvSpPr>
        <p:spPr>
          <a:xfrm>
            <a:off x="5835141" y="2360908"/>
            <a:ext cx="2874489"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dirty="0">
                <a:solidFill>
                  <a:srgbClr val="243387"/>
                </a:solidFill>
                <a:latin typeface="Calibri"/>
                <a:ea typeface="Roboto" panose="02000000000000000000" pitchFamily="2" charset="0"/>
                <a:cs typeface="Calibri"/>
              </a:rPr>
              <a:t>Un </a:t>
            </a:r>
            <a:r>
              <a:rPr lang="en-US" sz="1400" dirty="0" err="1">
                <a:solidFill>
                  <a:srgbClr val="243387"/>
                </a:solidFill>
                <a:latin typeface="Calibri"/>
                <a:ea typeface="Roboto" panose="02000000000000000000" pitchFamily="2" charset="0"/>
                <a:cs typeface="Calibri"/>
              </a:rPr>
              <a:t>compte</a:t>
            </a:r>
            <a:r>
              <a:rPr lang="en-US" sz="1400" dirty="0">
                <a:solidFill>
                  <a:srgbClr val="243387"/>
                </a:solidFill>
                <a:latin typeface="Calibri"/>
                <a:ea typeface="Roboto" panose="02000000000000000000" pitchFamily="2" charset="0"/>
                <a:cs typeface="Calibri"/>
              </a:rPr>
              <a:t> </a:t>
            </a:r>
            <a:r>
              <a:rPr lang="en-US" sz="1400" b="1" dirty="0">
                <a:solidFill>
                  <a:srgbClr val="243387"/>
                </a:solidFill>
                <a:latin typeface="Calibri"/>
                <a:ea typeface="Roboto" panose="02000000000000000000" pitchFamily="2" charset="0"/>
                <a:cs typeface="Calibri"/>
              </a:rPr>
              <a:t>Twitter </a:t>
            </a:r>
            <a:r>
              <a:rPr lang="en-US" sz="1400" dirty="0">
                <a:solidFill>
                  <a:srgbClr val="243387"/>
                </a:solidFill>
                <a:latin typeface="Calibri"/>
                <a:ea typeface="Roboto" panose="02000000000000000000" pitchFamily="2" charset="0"/>
                <a:cs typeface="Calibri"/>
              </a:rPr>
              <a:t>France Chimie </a:t>
            </a:r>
          </a:p>
          <a:p>
            <a:r>
              <a:rPr lang="en-US" sz="1400" dirty="0">
                <a:solidFill>
                  <a:srgbClr val="00CCA0"/>
                </a:solidFill>
                <a:latin typeface="Calibri"/>
                <a:ea typeface="Roboto" panose="02000000000000000000" pitchFamily="2" charset="0"/>
                <a:cs typeface="Calibri"/>
                <a:hlinkClick r:id="rId4"/>
              </a:rPr>
              <a:t>https://twitter.com/</a:t>
            </a:r>
            <a:r>
              <a:rPr lang="en-US" sz="1400" dirty="0">
                <a:solidFill>
                  <a:srgbClr val="00CCA0"/>
                </a:solidFill>
                <a:latin typeface="Calibri"/>
                <a:ea typeface="Roboto" panose="02000000000000000000" pitchFamily="2" charset="0"/>
                <a:cs typeface="Calibri"/>
              </a:rPr>
              <a:t>francechimie</a:t>
            </a:r>
            <a:endParaRPr lang="en-US" sz="1400" dirty="0">
              <a:latin typeface="Calibri"/>
              <a:ea typeface="Roboto" panose="02000000000000000000" pitchFamily="2" charset="0"/>
              <a:cs typeface="Calibri"/>
            </a:endParaRPr>
          </a:p>
        </p:txBody>
      </p:sp>
      <p:pic>
        <p:nvPicPr>
          <p:cNvPr id="6" name="Image 5">
            <a:hlinkClick r:id="rId5"/>
            <a:extLst>
              <a:ext uri="{FF2B5EF4-FFF2-40B4-BE49-F238E27FC236}">
                <a16:creationId xmlns:a16="http://schemas.microsoft.com/office/drawing/2014/main" id="{B8D2C740-E8CD-4551-897A-459BB962AD16}"/>
              </a:ext>
            </a:extLst>
          </p:cNvPr>
          <p:cNvPicPr>
            <a:picLocks noChangeAspect="1"/>
          </p:cNvPicPr>
          <p:nvPr/>
        </p:nvPicPr>
        <p:blipFill rotWithShape="1">
          <a:blip r:embed="rId6"/>
          <a:srcRect l="19775" t="18929" r="20216" b="17506"/>
          <a:stretch/>
        </p:blipFill>
        <p:spPr>
          <a:xfrm>
            <a:off x="555801" y="934658"/>
            <a:ext cx="2266340" cy="1350362"/>
          </a:xfrm>
          <a:prstGeom prst="rect">
            <a:avLst/>
          </a:prstGeom>
        </p:spPr>
      </p:pic>
      <p:pic>
        <p:nvPicPr>
          <p:cNvPr id="14" name="Image 13">
            <a:hlinkClick r:id="rId3"/>
            <a:extLst>
              <a:ext uri="{FF2B5EF4-FFF2-40B4-BE49-F238E27FC236}">
                <a16:creationId xmlns:a16="http://schemas.microsoft.com/office/drawing/2014/main" id="{0BF17F79-AB99-423E-B631-F92B32485DEC}"/>
              </a:ext>
            </a:extLst>
          </p:cNvPr>
          <p:cNvPicPr>
            <a:picLocks noChangeAspect="1"/>
          </p:cNvPicPr>
          <p:nvPr/>
        </p:nvPicPr>
        <p:blipFill rotWithShape="1">
          <a:blip r:embed="rId7"/>
          <a:srcRect l="15612" t="18545" r="1942" b="7118"/>
          <a:stretch/>
        </p:blipFill>
        <p:spPr>
          <a:xfrm>
            <a:off x="555801" y="3190103"/>
            <a:ext cx="2266340" cy="1149425"/>
          </a:xfrm>
          <a:prstGeom prst="rect">
            <a:avLst/>
          </a:prstGeom>
        </p:spPr>
      </p:pic>
      <p:pic>
        <p:nvPicPr>
          <p:cNvPr id="12" name="Image 11">
            <a:hlinkClick r:id="rId8"/>
            <a:extLst>
              <a:ext uri="{FF2B5EF4-FFF2-40B4-BE49-F238E27FC236}">
                <a16:creationId xmlns:a16="http://schemas.microsoft.com/office/drawing/2014/main" id="{1E58F9CB-84C2-47F5-B613-D6447964787B}"/>
              </a:ext>
            </a:extLst>
          </p:cNvPr>
          <p:cNvPicPr>
            <a:picLocks noChangeAspect="1"/>
          </p:cNvPicPr>
          <p:nvPr/>
        </p:nvPicPr>
        <p:blipFill rotWithShape="1">
          <a:blip r:embed="rId9"/>
          <a:srcRect l="18274" t="12248" r="21655" b="30915"/>
          <a:stretch/>
        </p:blipFill>
        <p:spPr>
          <a:xfrm>
            <a:off x="5835333" y="3190103"/>
            <a:ext cx="2264390" cy="1205108"/>
          </a:xfrm>
          <a:prstGeom prst="rect">
            <a:avLst/>
          </a:prstGeom>
        </p:spPr>
      </p:pic>
      <p:grpSp>
        <p:nvGrpSpPr>
          <p:cNvPr id="21" name="Groupe 20">
            <a:extLst>
              <a:ext uri="{FF2B5EF4-FFF2-40B4-BE49-F238E27FC236}">
                <a16:creationId xmlns:a16="http://schemas.microsoft.com/office/drawing/2014/main" id="{2F182FBF-00D8-484C-A8A9-B3FB7FE4C3EA}"/>
              </a:ext>
            </a:extLst>
          </p:cNvPr>
          <p:cNvGrpSpPr/>
          <p:nvPr/>
        </p:nvGrpSpPr>
        <p:grpSpPr>
          <a:xfrm>
            <a:off x="203129" y="577104"/>
            <a:ext cx="601626" cy="594810"/>
            <a:chOff x="203129" y="577104"/>
            <a:chExt cx="601626" cy="594810"/>
          </a:xfrm>
        </p:grpSpPr>
        <p:pic>
          <p:nvPicPr>
            <p:cNvPr id="32" name="Image 7" descr="Une image contenant texte&#10;&#10;Description générée automatiquement">
              <a:extLst>
                <a:ext uri="{FF2B5EF4-FFF2-40B4-BE49-F238E27FC236}">
                  <a16:creationId xmlns:a16="http://schemas.microsoft.com/office/drawing/2014/main" id="{865022D0-C6F7-46BA-BAFA-6F89335D9479}"/>
                </a:ext>
              </a:extLst>
            </p:cNvPr>
            <p:cNvPicPr>
              <a:picLocks noChangeAspect="1"/>
            </p:cNvPicPr>
            <p:nvPr/>
          </p:nvPicPr>
          <p:blipFill rotWithShape="1">
            <a:blip r:embed="rId10"/>
            <a:srcRect l="58660" t="46429" r="34039" b="40281"/>
            <a:stretch/>
          </p:blipFill>
          <p:spPr>
            <a:xfrm>
              <a:off x="203129" y="577104"/>
              <a:ext cx="601626" cy="594810"/>
            </a:xfrm>
            <a:prstGeom prst="ellipse">
              <a:avLst/>
            </a:prstGeom>
            <a:ln w="38100">
              <a:solidFill>
                <a:schemeClr val="tx1"/>
              </a:solidFill>
            </a:ln>
            <a:effectLst>
              <a:softEdge rad="112500"/>
            </a:effectLst>
          </p:spPr>
        </p:pic>
        <p:pic>
          <p:nvPicPr>
            <p:cNvPr id="3" name="Image 9">
              <a:extLst>
                <a:ext uri="{FF2B5EF4-FFF2-40B4-BE49-F238E27FC236}">
                  <a16:creationId xmlns:a16="http://schemas.microsoft.com/office/drawing/2014/main" id="{4FD900F8-2D28-427D-9CEA-D5E3DC840DF2}"/>
                </a:ext>
              </a:extLst>
            </p:cNvPr>
            <p:cNvPicPr>
              <a:picLocks noChangeAspect="1"/>
            </p:cNvPicPr>
            <p:nvPr/>
          </p:nvPicPr>
          <p:blipFill>
            <a:blip r:embed="rId11"/>
            <a:stretch>
              <a:fillRect/>
            </a:stretch>
          </p:blipFill>
          <p:spPr>
            <a:xfrm>
              <a:off x="335950" y="706652"/>
              <a:ext cx="333375" cy="333375"/>
            </a:xfrm>
            <a:prstGeom prst="rect">
              <a:avLst/>
            </a:prstGeom>
          </p:spPr>
        </p:pic>
      </p:grpSp>
      <p:grpSp>
        <p:nvGrpSpPr>
          <p:cNvPr id="22" name="Groupe 21">
            <a:extLst>
              <a:ext uri="{FF2B5EF4-FFF2-40B4-BE49-F238E27FC236}">
                <a16:creationId xmlns:a16="http://schemas.microsoft.com/office/drawing/2014/main" id="{9D4B44F1-65C1-4E48-9942-D5660CCA7C9D}"/>
              </a:ext>
            </a:extLst>
          </p:cNvPr>
          <p:cNvGrpSpPr/>
          <p:nvPr/>
        </p:nvGrpSpPr>
        <p:grpSpPr>
          <a:xfrm>
            <a:off x="5503827" y="2838553"/>
            <a:ext cx="650437" cy="564953"/>
            <a:chOff x="5503827" y="2838553"/>
            <a:chExt cx="650437" cy="564953"/>
          </a:xfrm>
        </p:grpSpPr>
        <p:pic>
          <p:nvPicPr>
            <p:cNvPr id="31" name="Image 30" descr="Une image contenant piscine à balles, sport&#10;&#10;Description générée automatiquement">
              <a:extLst>
                <a:ext uri="{FF2B5EF4-FFF2-40B4-BE49-F238E27FC236}">
                  <a16:creationId xmlns:a16="http://schemas.microsoft.com/office/drawing/2014/main" id="{DBF2DAD3-E1D8-4AB8-9CB2-6140115667FD}"/>
                </a:ext>
              </a:extLst>
            </p:cNvPr>
            <p:cNvPicPr>
              <a:picLocks noChangeAspect="1"/>
            </p:cNvPicPr>
            <p:nvPr/>
          </p:nvPicPr>
          <p:blipFill rotWithShape="1">
            <a:blip r:embed="rId12"/>
            <a:srcRect l="32065" t="45805" r="58693" b="39784"/>
            <a:stretch/>
          </p:blipFill>
          <p:spPr>
            <a:xfrm>
              <a:off x="5503827" y="2838553"/>
              <a:ext cx="650437" cy="564953"/>
            </a:xfrm>
            <a:prstGeom prst="ellipse">
              <a:avLst/>
            </a:prstGeom>
            <a:ln>
              <a:noFill/>
            </a:ln>
            <a:effectLst>
              <a:softEdge rad="112500"/>
            </a:effectLst>
          </p:spPr>
        </p:pic>
        <p:pic>
          <p:nvPicPr>
            <p:cNvPr id="11" name="Image 12">
              <a:extLst>
                <a:ext uri="{FF2B5EF4-FFF2-40B4-BE49-F238E27FC236}">
                  <a16:creationId xmlns:a16="http://schemas.microsoft.com/office/drawing/2014/main" id="{4076ECE0-8515-42C4-813C-CC97F0F60263}"/>
                </a:ext>
              </a:extLst>
            </p:cNvPr>
            <p:cNvPicPr>
              <a:picLocks noChangeAspect="1"/>
            </p:cNvPicPr>
            <p:nvPr/>
          </p:nvPicPr>
          <p:blipFill>
            <a:blip r:embed="rId13"/>
            <a:stretch>
              <a:fillRect/>
            </a:stretch>
          </p:blipFill>
          <p:spPr>
            <a:xfrm>
              <a:off x="5664801" y="2954037"/>
              <a:ext cx="333375" cy="333375"/>
            </a:xfrm>
            <a:prstGeom prst="rect">
              <a:avLst/>
            </a:prstGeom>
          </p:spPr>
        </p:pic>
      </p:grpSp>
      <p:grpSp>
        <p:nvGrpSpPr>
          <p:cNvPr id="19" name="Groupe 18">
            <a:extLst>
              <a:ext uri="{FF2B5EF4-FFF2-40B4-BE49-F238E27FC236}">
                <a16:creationId xmlns:a16="http://schemas.microsoft.com/office/drawing/2014/main" id="{602A8203-66A6-4A10-85BA-D229F4274553}"/>
              </a:ext>
            </a:extLst>
          </p:cNvPr>
          <p:cNvGrpSpPr/>
          <p:nvPr/>
        </p:nvGrpSpPr>
        <p:grpSpPr>
          <a:xfrm>
            <a:off x="5554841" y="702045"/>
            <a:ext cx="537378" cy="531290"/>
            <a:chOff x="4782544" y="756106"/>
            <a:chExt cx="537378" cy="531290"/>
          </a:xfrm>
        </p:grpSpPr>
        <p:pic>
          <p:nvPicPr>
            <p:cNvPr id="17" name="Image 7" descr="Une image contenant texte&#10;&#10;Description générée automatiquement">
              <a:extLst>
                <a:ext uri="{FF2B5EF4-FFF2-40B4-BE49-F238E27FC236}">
                  <a16:creationId xmlns:a16="http://schemas.microsoft.com/office/drawing/2014/main" id="{D9FB1711-D6CE-4CEC-898A-8219E15DFB13}"/>
                </a:ext>
              </a:extLst>
            </p:cNvPr>
            <p:cNvPicPr>
              <a:picLocks noChangeAspect="1"/>
            </p:cNvPicPr>
            <p:nvPr/>
          </p:nvPicPr>
          <p:blipFill rotWithShape="1">
            <a:blip r:embed="rId10"/>
            <a:srcRect l="58660" t="46429" r="34039" b="40281"/>
            <a:stretch/>
          </p:blipFill>
          <p:spPr>
            <a:xfrm>
              <a:off x="4782544" y="756106"/>
              <a:ext cx="537378" cy="531290"/>
            </a:xfrm>
            <a:prstGeom prst="ellipse">
              <a:avLst/>
            </a:prstGeom>
            <a:ln w="38100">
              <a:solidFill>
                <a:schemeClr val="tx1"/>
              </a:solidFill>
            </a:ln>
            <a:effectLst>
              <a:softEdge rad="112500"/>
            </a:effectLst>
          </p:spPr>
        </p:pic>
        <p:pic>
          <p:nvPicPr>
            <p:cNvPr id="13" name="Image 17">
              <a:extLst>
                <a:ext uri="{FF2B5EF4-FFF2-40B4-BE49-F238E27FC236}">
                  <a16:creationId xmlns:a16="http://schemas.microsoft.com/office/drawing/2014/main" id="{0FDE6CE4-BEDF-4FC3-8A22-7B4C45421A49}"/>
                </a:ext>
              </a:extLst>
            </p:cNvPr>
            <p:cNvPicPr>
              <a:picLocks noChangeAspect="1"/>
            </p:cNvPicPr>
            <p:nvPr/>
          </p:nvPicPr>
          <p:blipFill>
            <a:blip r:embed="rId14"/>
            <a:stretch>
              <a:fillRect/>
            </a:stretch>
          </p:blipFill>
          <p:spPr>
            <a:xfrm>
              <a:off x="4888643" y="857250"/>
              <a:ext cx="333375" cy="333375"/>
            </a:xfrm>
            <a:prstGeom prst="rect">
              <a:avLst/>
            </a:prstGeom>
          </p:spPr>
        </p:pic>
      </p:grpSp>
      <p:grpSp>
        <p:nvGrpSpPr>
          <p:cNvPr id="20" name="Groupe 19">
            <a:extLst>
              <a:ext uri="{FF2B5EF4-FFF2-40B4-BE49-F238E27FC236}">
                <a16:creationId xmlns:a16="http://schemas.microsoft.com/office/drawing/2014/main" id="{B76A3347-8A60-438D-B298-DA75D4826584}"/>
              </a:ext>
            </a:extLst>
          </p:cNvPr>
          <p:cNvGrpSpPr/>
          <p:nvPr/>
        </p:nvGrpSpPr>
        <p:grpSpPr>
          <a:xfrm>
            <a:off x="176514" y="2838553"/>
            <a:ext cx="640121" cy="631363"/>
            <a:chOff x="176514" y="2838553"/>
            <a:chExt cx="640121" cy="631363"/>
          </a:xfrm>
        </p:grpSpPr>
        <p:pic>
          <p:nvPicPr>
            <p:cNvPr id="30" name="Image 7" descr="Une image contenant texte&#10;&#10;Description générée automatiquement">
              <a:extLst>
                <a:ext uri="{FF2B5EF4-FFF2-40B4-BE49-F238E27FC236}">
                  <a16:creationId xmlns:a16="http://schemas.microsoft.com/office/drawing/2014/main" id="{D849DABA-56A0-4A87-8E70-8CF4097FD9C8}"/>
                </a:ext>
              </a:extLst>
            </p:cNvPr>
            <p:cNvPicPr>
              <a:picLocks noChangeAspect="1"/>
            </p:cNvPicPr>
            <p:nvPr/>
          </p:nvPicPr>
          <p:blipFill rotWithShape="1">
            <a:blip r:embed="rId10"/>
            <a:srcRect l="41075" t="45149" r="50430" b="39802"/>
            <a:stretch/>
          </p:blipFill>
          <p:spPr>
            <a:xfrm>
              <a:off x="176514" y="2838553"/>
              <a:ext cx="640121" cy="631363"/>
            </a:xfrm>
            <a:prstGeom prst="ellipse">
              <a:avLst/>
            </a:prstGeom>
            <a:ln>
              <a:noFill/>
            </a:ln>
            <a:effectLst>
              <a:softEdge rad="112500"/>
            </a:effectLst>
          </p:spPr>
        </p:pic>
        <p:pic>
          <p:nvPicPr>
            <p:cNvPr id="18" name="Image 18">
              <a:extLst>
                <a:ext uri="{FF2B5EF4-FFF2-40B4-BE49-F238E27FC236}">
                  <a16:creationId xmlns:a16="http://schemas.microsoft.com/office/drawing/2014/main" id="{29F92CED-141F-4E94-878C-42A3EBCD2584}"/>
                </a:ext>
              </a:extLst>
            </p:cNvPr>
            <p:cNvPicPr>
              <a:picLocks noChangeAspect="1"/>
            </p:cNvPicPr>
            <p:nvPr/>
          </p:nvPicPr>
          <p:blipFill>
            <a:blip r:embed="rId15"/>
            <a:stretch>
              <a:fillRect/>
            </a:stretch>
          </p:blipFill>
          <p:spPr>
            <a:xfrm>
              <a:off x="312780" y="2984929"/>
              <a:ext cx="333375" cy="333375"/>
            </a:xfrm>
            <a:prstGeom prst="rect">
              <a:avLst/>
            </a:prstGeom>
          </p:spPr>
        </p:pic>
      </p:grpSp>
      <p:sp>
        <p:nvSpPr>
          <p:cNvPr id="24" name="ZoneTexte 23">
            <a:extLst>
              <a:ext uri="{FF2B5EF4-FFF2-40B4-BE49-F238E27FC236}">
                <a16:creationId xmlns:a16="http://schemas.microsoft.com/office/drawing/2014/main" id="{D614F204-1E96-C43C-F3C8-3F864101EE96}"/>
              </a:ext>
            </a:extLst>
          </p:cNvPr>
          <p:cNvSpPr txBox="1"/>
          <p:nvPr/>
        </p:nvSpPr>
        <p:spPr>
          <a:xfrm>
            <a:off x="2882782" y="2968517"/>
            <a:ext cx="2802848" cy="86177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dirty="0">
                <a:solidFill>
                  <a:srgbClr val="243387"/>
                </a:solidFill>
                <a:latin typeface="Calibri"/>
                <a:ea typeface="Roboto" panose="02000000000000000000" pitchFamily="2" charset="0"/>
                <a:cs typeface="Segoe UI"/>
              </a:rPr>
              <a:t>La page </a:t>
            </a:r>
            <a:r>
              <a:rPr lang="en-US" sz="1400" b="1" dirty="0" err="1">
                <a:solidFill>
                  <a:srgbClr val="243387"/>
                </a:solidFill>
                <a:latin typeface="Calibri"/>
                <a:ea typeface="Roboto" panose="02000000000000000000" pitchFamily="2" charset="0"/>
                <a:cs typeface="Segoe UI"/>
              </a:rPr>
              <a:t>Linkedin</a:t>
            </a:r>
            <a:r>
              <a:rPr lang="en-US" sz="1400" dirty="0">
                <a:solidFill>
                  <a:srgbClr val="243387"/>
                </a:solidFill>
                <a:latin typeface="Calibri"/>
                <a:ea typeface="Roboto" panose="02000000000000000000" pitchFamily="2" charset="0"/>
                <a:cs typeface="Segoe UI"/>
              </a:rPr>
              <a:t> </a:t>
            </a:r>
          </a:p>
          <a:p>
            <a:pPr algn="ctr"/>
            <a:r>
              <a:rPr lang="en-US" sz="1400" dirty="0">
                <a:solidFill>
                  <a:srgbClr val="243387"/>
                </a:solidFill>
                <a:latin typeface="Calibri"/>
                <a:ea typeface="Roboto" panose="02000000000000000000" pitchFamily="2" charset="0"/>
                <a:cs typeface="Segoe UI"/>
              </a:rPr>
              <a:t>France Chimie Grand Est</a:t>
            </a:r>
            <a:endParaRPr lang="en-US" sz="1400" dirty="0">
              <a:solidFill>
                <a:srgbClr val="243387"/>
              </a:solidFill>
              <a:latin typeface="Calibri"/>
              <a:cs typeface="Segoe UI"/>
            </a:endParaRPr>
          </a:p>
          <a:p>
            <a:pPr algn="ctr"/>
            <a:r>
              <a:rPr lang="en-US" sz="1400" dirty="0">
                <a:solidFill>
                  <a:srgbClr val="00CCA0"/>
                </a:solidFill>
                <a:latin typeface="Calibri"/>
                <a:ea typeface="Roboto" panose="02000000000000000000" pitchFamily="2" charset="0"/>
                <a:cs typeface="Segoe UI"/>
              </a:rPr>
              <a:t>https://www.linkedin.com/company/france-chimie-grand-est</a:t>
            </a:r>
            <a:endParaRPr lang="en-US" sz="1400" dirty="0">
              <a:latin typeface="Calibri"/>
              <a:ea typeface="Roboto" panose="02000000000000000000" pitchFamily="2" charset="0"/>
              <a:cs typeface="Segoe UI"/>
            </a:endParaRPr>
          </a:p>
        </p:txBody>
      </p:sp>
      <p:pic>
        <p:nvPicPr>
          <p:cNvPr id="15" name="Image 14">
            <a:extLst>
              <a:ext uri="{FF2B5EF4-FFF2-40B4-BE49-F238E27FC236}">
                <a16:creationId xmlns:a16="http://schemas.microsoft.com/office/drawing/2014/main" id="{1CC3C961-1BBA-8A7B-B865-EBF516E84DAC}"/>
              </a:ext>
            </a:extLst>
          </p:cNvPr>
          <p:cNvPicPr>
            <a:picLocks noChangeAspect="1"/>
          </p:cNvPicPr>
          <p:nvPr/>
        </p:nvPicPr>
        <p:blipFill>
          <a:blip r:embed="rId16"/>
          <a:stretch>
            <a:fillRect/>
          </a:stretch>
        </p:blipFill>
        <p:spPr>
          <a:xfrm>
            <a:off x="3102250" y="1589883"/>
            <a:ext cx="2363912" cy="1290273"/>
          </a:xfrm>
          <a:prstGeom prst="rect">
            <a:avLst/>
          </a:prstGeom>
        </p:spPr>
      </p:pic>
      <p:pic>
        <p:nvPicPr>
          <p:cNvPr id="1028" name="Picture 4">
            <a:extLst>
              <a:ext uri="{FF2B5EF4-FFF2-40B4-BE49-F238E27FC236}">
                <a16:creationId xmlns:a16="http://schemas.microsoft.com/office/drawing/2014/main" id="{47C3B35A-418B-E373-BA10-5473A6EC25A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98034" y="1395864"/>
            <a:ext cx="384721" cy="38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67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597758" y="1605193"/>
            <a:ext cx="8215640" cy="1368152"/>
          </a:xfrm>
        </p:spPr>
        <p:txBody>
          <a:bodyPr/>
          <a:lstStyle/>
          <a:p>
            <a:r>
              <a:rPr lang="fr-FR" b="1" dirty="0">
                <a:solidFill>
                  <a:srgbClr val="233287"/>
                </a:solidFill>
                <a:latin typeface="Calibri"/>
                <a:cs typeface="Calibri"/>
              </a:rPr>
              <a:t>Documentation</a:t>
            </a:r>
            <a:br>
              <a:rPr lang="fr-FR" b="1" dirty="0">
                <a:latin typeface="Calibri"/>
                <a:cs typeface="Calibri"/>
              </a:rPr>
            </a:br>
            <a:r>
              <a:rPr lang="fr-FR" b="1" dirty="0">
                <a:solidFill>
                  <a:srgbClr val="233287"/>
                </a:solidFill>
                <a:latin typeface="Calibri"/>
                <a:cs typeface="Calibri"/>
              </a:rPr>
              <a:t>et Brochures</a:t>
            </a:r>
            <a:br>
              <a:rPr lang="fr-FR" b="1" dirty="0">
                <a:latin typeface="Calibri"/>
                <a:cs typeface="Calibri"/>
              </a:rPr>
            </a:br>
            <a:endParaRPr lang="fr-FR" b="1" dirty="0">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dirty="0">
                <a:latin typeface="Calibri"/>
                <a:cs typeface="Calibri"/>
              </a:rPr>
              <a:t>A DISPOSITION DES ENSEIGNANTS</a:t>
            </a:r>
            <a:endParaRPr lang="fr-FR" dirty="0"/>
          </a:p>
          <a:p>
            <a:endParaRPr lang="fr-FR" dirty="0">
              <a:latin typeface="Calibri"/>
              <a:cs typeface="Calibri"/>
            </a:endParaRPr>
          </a:p>
          <a:p>
            <a:endParaRPr lang="fr-FR" dirty="0">
              <a:latin typeface="Calibri"/>
              <a:cs typeface="Calibri"/>
            </a:endParaRPr>
          </a:p>
          <a:p>
            <a:endParaRPr lang="fr-FR" b="0" dirty="0">
              <a:latin typeface="Calibri"/>
              <a:cs typeface="Calibri"/>
            </a:endParaRPr>
          </a:p>
          <a:p>
            <a:r>
              <a:rPr lang="fr-FR" b="0" dirty="0">
                <a:latin typeface="Calibri"/>
                <a:cs typeface="Calibri"/>
              </a:rPr>
              <a:t>Edition 2022</a:t>
            </a:r>
          </a:p>
          <a:p>
            <a:endParaRPr lang="fr-FR" dirty="0">
              <a:latin typeface="Calibri"/>
              <a:cs typeface="Calibri"/>
            </a:endParaRPr>
          </a:p>
        </p:txBody>
      </p:sp>
      <p:pic>
        <p:nvPicPr>
          <p:cNvPr id="11" name="Image 4">
            <a:extLst>
              <a:ext uri="{FF2B5EF4-FFF2-40B4-BE49-F238E27FC236}">
                <a16:creationId xmlns:a16="http://schemas.microsoft.com/office/drawing/2014/main" id="{A67D4561-A4E1-4141-9A86-E918210F6C1F}"/>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2" name="Image 22">
            <a:extLst>
              <a:ext uri="{FF2B5EF4-FFF2-40B4-BE49-F238E27FC236}">
                <a16:creationId xmlns:a16="http://schemas.microsoft.com/office/drawing/2014/main" id="{2B32B15C-54BB-4713-9CF4-51BDB3CD2842}"/>
              </a:ext>
            </a:extLst>
          </p:cNvPr>
          <p:cNvPicPr>
            <a:picLocks noChangeAspect="1"/>
          </p:cNvPicPr>
          <p:nvPr/>
        </p:nvPicPr>
        <p:blipFill>
          <a:blip r:embed="rId3"/>
          <a:stretch>
            <a:fillRect/>
          </a:stretch>
        </p:blipFill>
        <p:spPr>
          <a:xfrm>
            <a:off x="4744400" y="1408666"/>
            <a:ext cx="771963" cy="722234"/>
          </a:xfrm>
          <a:prstGeom prst="rect">
            <a:avLst/>
          </a:prstGeom>
        </p:spPr>
      </p:pic>
      <p:pic>
        <p:nvPicPr>
          <p:cNvPr id="14" name="Image 5" descr="Une image contenant moniteur, écran, regardant, sombre&#10;&#10;Description générée automatiquement">
            <a:extLst>
              <a:ext uri="{FF2B5EF4-FFF2-40B4-BE49-F238E27FC236}">
                <a16:creationId xmlns:a16="http://schemas.microsoft.com/office/drawing/2014/main" id="{0BF22EEF-A4B8-4670-B9D0-52203ACC1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10" name="Image 9">
            <a:extLst>
              <a:ext uri="{FF2B5EF4-FFF2-40B4-BE49-F238E27FC236}">
                <a16:creationId xmlns:a16="http://schemas.microsoft.com/office/drawing/2014/main" id="{E53F0914-ED47-4A6B-92E9-6B17EB9D7E1B}"/>
              </a:ext>
            </a:extLst>
          </p:cNvPr>
          <p:cNvPicPr>
            <a:picLocks noChangeAspect="1"/>
          </p:cNvPicPr>
          <p:nvPr/>
        </p:nvPicPr>
        <p:blipFill rotWithShape="1">
          <a:blip r:embed="rId5"/>
          <a:srcRect l="65858" t="17713" r="8585" b="43027"/>
          <a:stretch/>
        </p:blipFill>
        <p:spPr>
          <a:xfrm>
            <a:off x="4125184" y="189447"/>
            <a:ext cx="826386" cy="798250"/>
          </a:xfrm>
          <a:prstGeom prst="ellipse">
            <a:avLst/>
          </a:prstGeom>
          <a:ln w="38100">
            <a:noFill/>
          </a:ln>
          <a:effectLst>
            <a:softEdge rad="112500"/>
          </a:effectLst>
        </p:spPr>
      </p:pic>
      <p:pic>
        <p:nvPicPr>
          <p:cNvPr id="24" name="Picture 2">
            <a:extLst>
              <a:ext uri="{FF2B5EF4-FFF2-40B4-BE49-F238E27FC236}">
                <a16:creationId xmlns:a16="http://schemas.microsoft.com/office/drawing/2014/main" id="{32508D52-2E00-42D5-9CE4-B741F929B9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9E2D9E7-C3A9-42D5-B2CE-6B1588FE56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FDC02507-05F1-4452-9F07-B11FF05DEC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05519344-8F73-41B5-A215-78523D0B43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AE94113F-6652-437A-8FD7-CE029EDC16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56294535-0395-47FD-A557-4785E62E57A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3DD14D2D-82CF-4DAD-8BBC-E47D78CA06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100C0928-8EDB-4CF0-B770-990939E395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2" descr="Une image contenant texte&#10;&#10;Description générée automatiquement">
            <a:hlinkClick r:id="rId14"/>
            <a:extLst>
              <a:ext uri="{FF2B5EF4-FFF2-40B4-BE49-F238E27FC236}">
                <a16:creationId xmlns:a16="http://schemas.microsoft.com/office/drawing/2014/main" id="{23DF205F-ED0D-4636-92EF-89D1EECA0ECA}"/>
              </a:ext>
            </a:extLst>
          </p:cNvPr>
          <p:cNvPicPr>
            <a:picLocks noChangeAspect="1"/>
          </p:cNvPicPr>
          <p:nvPr/>
        </p:nvPicPr>
        <p:blipFill rotWithShape="1">
          <a:blip r:embed="rId15"/>
          <a:srcRect l="47147" t="27321" r="38589" b="47745"/>
          <a:stretch/>
        </p:blipFill>
        <p:spPr>
          <a:xfrm>
            <a:off x="2825828" y="716650"/>
            <a:ext cx="733630" cy="726060"/>
          </a:xfrm>
          <a:prstGeom prst="ellipse">
            <a:avLst/>
          </a:prstGeom>
          <a:ln>
            <a:noFill/>
          </a:ln>
          <a:effectLst>
            <a:softEdge rad="112500"/>
          </a:effectLst>
        </p:spPr>
      </p:pic>
      <p:pic>
        <p:nvPicPr>
          <p:cNvPr id="20" name="Image 19">
            <a:hlinkClick r:id="rId16"/>
            <a:extLst>
              <a:ext uri="{FF2B5EF4-FFF2-40B4-BE49-F238E27FC236}">
                <a16:creationId xmlns:a16="http://schemas.microsoft.com/office/drawing/2014/main" id="{4B800FBC-7712-4E1B-845C-35133B066816}"/>
              </a:ext>
            </a:extLst>
          </p:cNvPr>
          <p:cNvPicPr>
            <a:picLocks noChangeAspect="1"/>
          </p:cNvPicPr>
          <p:nvPr/>
        </p:nvPicPr>
        <p:blipFill rotWithShape="1">
          <a:blip r:embed="rId17"/>
          <a:srcRect l="37493" t="17713" r="47698" b="56778"/>
          <a:stretch/>
        </p:blipFill>
        <p:spPr>
          <a:xfrm>
            <a:off x="4696534" y="1432624"/>
            <a:ext cx="771963" cy="747966"/>
          </a:xfrm>
          <a:prstGeom prst="ellipse">
            <a:avLst/>
          </a:prstGeom>
          <a:ln>
            <a:noFill/>
          </a:ln>
          <a:effectLst>
            <a:softEdge rad="112500"/>
          </a:effectLst>
        </p:spPr>
      </p:pic>
      <p:sp>
        <p:nvSpPr>
          <p:cNvPr id="3" name="Rectangle 2">
            <a:extLst>
              <a:ext uri="{FF2B5EF4-FFF2-40B4-BE49-F238E27FC236}">
                <a16:creationId xmlns:a16="http://schemas.microsoft.com/office/drawing/2014/main" id="{9381D94C-023C-80C3-3827-019260C28AE7}"/>
              </a:ext>
            </a:extLst>
          </p:cNvPr>
          <p:cNvSpPr/>
          <p:nvPr/>
        </p:nvSpPr>
        <p:spPr>
          <a:xfrm>
            <a:off x="7633855" y="3858491"/>
            <a:ext cx="1365201" cy="1189271"/>
          </a:xfrm>
          <a:prstGeom prst="rect">
            <a:avLst/>
          </a:prstGeom>
          <a:solidFill>
            <a:srgbClr val="EA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10;&#10;Description générée automatiquement">
            <a:extLst>
              <a:ext uri="{FF2B5EF4-FFF2-40B4-BE49-F238E27FC236}">
                <a16:creationId xmlns:a16="http://schemas.microsoft.com/office/drawing/2014/main" id="{6CFDF0B5-EC92-44B5-EC67-6D223F5313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490471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DB75A0D-29FC-46B3-8787-1F19B9ADE256}"/>
              </a:ext>
            </a:extLst>
          </p:cNvPr>
          <p:cNvSpPr txBox="1"/>
          <p:nvPr/>
        </p:nvSpPr>
        <p:spPr>
          <a:xfrm>
            <a:off x="-135468" y="4749466"/>
            <a:ext cx="8520854"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a:solidFill>
                  <a:srgbClr val="243387"/>
                </a:solidFill>
                <a:latin typeface="Calibri"/>
                <a:cs typeface="Calibri"/>
              </a:rPr>
              <a:t>Documents </a:t>
            </a:r>
            <a:r>
              <a:rPr lang="en-US" sz="1400" b="1" dirty="0" err="1">
                <a:solidFill>
                  <a:srgbClr val="243387"/>
                </a:solidFill>
                <a:latin typeface="Calibri"/>
                <a:cs typeface="Calibri"/>
              </a:rPr>
              <a:t>disponibles</a:t>
            </a:r>
            <a:r>
              <a:rPr lang="en-US" sz="1400" b="1" dirty="0">
                <a:solidFill>
                  <a:srgbClr val="243387"/>
                </a:solidFill>
                <a:latin typeface="Calibri"/>
                <a:cs typeface="Calibri"/>
              </a:rPr>
              <a:t> sur </a:t>
            </a:r>
            <a:r>
              <a:rPr lang="en-US" sz="1400" b="1" dirty="0" err="1">
                <a:solidFill>
                  <a:srgbClr val="243387"/>
                </a:solidFill>
                <a:latin typeface="Calibri"/>
                <a:cs typeface="Calibri"/>
              </a:rPr>
              <a:t>demande</a:t>
            </a:r>
            <a:r>
              <a:rPr lang="en-US" sz="1400" b="1" dirty="0">
                <a:solidFill>
                  <a:srgbClr val="243387"/>
                </a:solidFill>
                <a:latin typeface="Calibri"/>
                <a:cs typeface="Calibri"/>
              </a:rPr>
              <a:t> en version papier : </a:t>
            </a:r>
            <a:r>
              <a:rPr lang="en-US" sz="1400" b="1" dirty="0">
                <a:solidFill>
                  <a:srgbClr val="2F4059"/>
                </a:solidFill>
                <a:latin typeface="Calibri"/>
                <a:cs typeface="Calibri"/>
                <a:hlinkClick r:id="rId2"/>
              </a:rPr>
              <a:t>salonzi@chimie-grandest.fr</a:t>
            </a:r>
            <a:endParaRPr lang="fr-FR" dirty="0"/>
          </a:p>
          <a:p>
            <a:pPr algn="ctr"/>
            <a:endParaRPr lang="en-US" sz="1400" b="1" dirty="0">
              <a:solidFill>
                <a:srgbClr val="2F4059"/>
              </a:solidFill>
              <a:latin typeface="Calibri"/>
              <a:cs typeface="Calibri"/>
            </a:endParaRPr>
          </a:p>
        </p:txBody>
      </p:sp>
      <p:sp>
        <p:nvSpPr>
          <p:cNvPr id="18" name="Titre 3">
            <a:extLst>
              <a:ext uri="{FF2B5EF4-FFF2-40B4-BE49-F238E27FC236}">
                <a16:creationId xmlns:a16="http://schemas.microsoft.com/office/drawing/2014/main" id="{FC13F553-C9AD-4501-9DC3-49A88C103FD2}"/>
              </a:ext>
            </a:extLst>
          </p:cNvPr>
          <p:cNvSpPr>
            <a:spLocks noGrp="1"/>
          </p:cNvSpPr>
          <p:nvPr>
            <p:ph type="title"/>
          </p:nvPr>
        </p:nvSpPr>
        <p:spPr>
          <a:xfrm>
            <a:off x="543021" y="480614"/>
            <a:ext cx="8057958" cy="479439"/>
          </a:xfrm>
        </p:spPr>
        <p:txBody>
          <a:bodyPr/>
          <a:lstStyle/>
          <a:p>
            <a:pPr algn="ctr"/>
            <a:r>
              <a:rPr lang="fr-FR" sz="2500" dirty="0">
                <a:latin typeface="Calibri"/>
                <a:cs typeface="Calibri"/>
              </a:rPr>
              <a:t>Dépliant Formations Chimie - Académies de Strasbourg et Nancy-Metz</a:t>
            </a:r>
          </a:p>
          <a:p>
            <a:endParaRPr lang="fr-FR" sz="2400" b="0" dirty="0">
              <a:latin typeface="Roboto" panose="02000000000000000000"/>
            </a:endParaRPr>
          </a:p>
          <a:p>
            <a:endParaRPr lang="fr-FR" sz="2400" dirty="0">
              <a:latin typeface="Roboto" panose="02000000000000000000"/>
            </a:endParaRPr>
          </a:p>
        </p:txBody>
      </p:sp>
      <p:sp>
        <p:nvSpPr>
          <p:cNvPr id="17" name="ZoneTexte 16">
            <a:extLst>
              <a:ext uri="{FF2B5EF4-FFF2-40B4-BE49-F238E27FC236}">
                <a16:creationId xmlns:a16="http://schemas.microsoft.com/office/drawing/2014/main" id="{F326EE67-8251-48B9-B0AA-6975C8C4E7A8}"/>
              </a:ext>
            </a:extLst>
          </p:cNvPr>
          <p:cNvSpPr txBox="1"/>
          <p:nvPr/>
        </p:nvSpPr>
        <p:spPr>
          <a:xfrm>
            <a:off x="2319304" y="633609"/>
            <a:ext cx="5068581" cy="307777"/>
          </a:xfrm>
          <a:prstGeom prst="rect">
            <a:avLst/>
          </a:prstGeom>
          <a:noFill/>
        </p:spPr>
        <p:txBody>
          <a:bodyPr wrap="square">
            <a:spAutoFit/>
          </a:bodyPr>
          <a:lstStyle/>
          <a:p>
            <a:pPr algn="ctr"/>
            <a:r>
              <a:rPr lang="fr-FR" sz="1400" b="1" i="1" dirty="0">
                <a:solidFill>
                  <a:srgbClr val="243387"/>
                </a:solidFill>
                <a:effectLst/>
                <a:latin typeface="Calibri" panose="020F0502020204030204" pitchFamily="34" charset="0"/>
              </a:rPr>
              <a:t>« Viens refaire le monde et trouve ta voie dans la Chimie »</a:t>
            </a:r>
            <a:endParaRPr lang="fr-FR" sz="1400" b="1" i="1" dirty="0">
              <a:solidFill>
                <a:srgbClr val="243387"/>
              </a:solidFill>
            </a:endParaRPr>
          </a:p>
        </p:txBody>
      </p:sp>
      <p:sp>
        <p:nvSpPr>
          <p:cNvPr id="12" name="ZoneTexte 11">
            <a:extLst>
              <a:ext uri="{FF2B5EF4-FFF2-40B4-BE49-F238E27FC236}">
                <a16:creationId xmlns:a16="http://schemas.microsoft.com/office/drawing/2014/main" id="{7EA9C75E-2D6F-48AD-BD6D-5ED75F3784CA}"/>
              </a:ext>
            </a:extLst>
          </p:cNvPr>
          <p:cNvSpPr txBox="1"/>
          <p:nvPr/>
        </p:nvSpPr>
        <p:spPr>
          <a:xfrm>
            <a:off x="75539" y="4263476"/>
            <a:ext cx="8846338" cy="276999"/>
          </a:xfrm>
          <a:prstGeom prst="rect">
            <a:avLst/>
          </a:prstGeom>
          <a:noFill/>
        </p:spPr>
        <p:txBody>
          <a:bodyPr wrap="square">
            <a:spAutoFit/>
          </a:bodyPr>
          <a:lstStyle/>
          <a:p>
            <a:pPr algn="ctr"/>
            <a:r>
              <a:rPr lang="fr-FR" sz="1200" b="1" dirty="0">
                <a:solidFill>
                  <a:schemeClr val="accent2"/>
                </a:solidFill>
                <a:latin typeface="Calibri" panose="020F0502020204030204" pitchFamily="34" charset="0"/>
                <a:cs typeface="Calibri" panose="020F0502020204030204" pitchFamily="34" charset="0"/>
                <a:hlinkClick r:id="rId3"/>
              </a:rPr>
              <a:t>https://www.chimie-grandest.fr/formations/</a:t>
            </a:r>
            <a:endParaRPr lang="fr-FR" sz="1200" b="1" dirty="0">
              <a:solidFill>
                <a:schemeClr val="accent2"/>
              </a:solidFill>
              <a:latin typeface="Calibri" panose="020F0502020204030204" pitchFamily="34" charset="0"/>
              <a:cs typeface="Calibri" panose="020F0502020204030204" pitchFamily="34" charset="0"/>
            </a:endParaRPr>
          </a:p>
        </p:txBody>
      </p:sp>
      <p:pic>
        <p:nvPicPr>
          <p:cNvPr id="3" name="Image 2" descr="Une image contenant texte&#10;&#10;Description générée automatiquement">
            <a:extLst>
              <a:ext uri="{FF2B5EF4-FFF2-40B4-BE49-F238E27FC236}">
                <a16:creationId xmlns:a16="http://schemas.microsoft.com/office/drawing/2014/main" id="{2C3EC33E-D148-55F2-4CAF-0A32082D5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275" y="1150377"/>
            <a:ext cx="2095816" cy="2974898"/>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0DEA41-B7A5-B73D-256E-F48F01460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090" y="1150376"/>
            <a:ext cx="2095815" cy="2974897"/>
          </a:xfrm>
          <a:prstGeom prst="rect">
            <a:avLst/>
          </a:prstGeom>
        </p:spPr>
      </p:pic>
      <p:pic>
        <p:nvPicPr>
          <p:cNvPr id="11" name="Image 10">
            <a:extLst>
              <a:ext uri="{FF2B5EF4-FFF2-40B4-BE49-F238E27FC236}">
                <a16:creationId xmlns:a16="http://schemas.microsoft.com/office/drawing/2014/main" id="{1350F959-7635-3DAD-140E-FF55B4B4D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857" y="1002952"/>
            <a:ext cx="2297040" cy="3260524"/>
          </a:xfrm>
          <a:prstGeom prst="rect">
            <a:avLst/>
          </a:prstGeom>
        </p:spPr>
      </p:pic>
    </p:spTree>
    <p:extLst>
      <p:ext uri="{BB962C8B-B14F-4D97-AF65-F5344CB8AC3E}">
        <p14:creationId xmlns:p14="http://schemas.microsoft.com/office/powerpoint/2010/main" val="251735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DB75A0D-29FC-46B3-8787-1F19B9ADE256}"/>
              </a:ext>
            </a:extLst>
          </p:cNvPr>
          <p:cNvSpPr txBox="1"/>
          <p:nvPr/>
        </p:nvSpPr>
        <p:spPr>
          <a:xfrm>
            <a:off x="2517011" y="645405"/>
            <a:ext cx="4173297"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sz="1400" b="1" i="1" dirty="0">
              <a:solidFill>
                <a:srgbClr val="243387"/>
              </a:solidFill>
              <a:latin typeface="Calibri"/>
              <a:cs typeface="Calibri"/>
            </a:endParaRPr>
          </a:p>
          <a:p>
            <a:pPr algn="ctr"/>
            <a:r>
              <a:rPr lang="en-US" sz="1400" b="1" i="1" dirty="0">
                <a:solidFill>
                  <a:srgbClr val="243387"/>
                </a:solidFill>
                <a:latin typeface="Calibri"/>
                <a:cs typeface="Calibri"/>
              </a:rPr>
              <a:t>Tableau </a:t>
            </a:r>
            <a:r>
              <a:rPr lang="en-US" sz="1400" b="1" i="1" dirty="0" err="1">
                <a:solidFill>
                  <a:srgbClr val="243387"/>
                </a:solidFill>
                <a:latin typeface="Calibri"/>
                <a:cs typeface="Calibri"/>
              </a:rPr>
              <a:t>Périodique</a:t>
            </a:r>
            <a:r>
              <a:rPr lang="en-US" sz="1400" b="1" i="1" dirty="0">
                <a:solidFill>
                  <a:srgbClr val="243387"/>
                </a:solidFill>
                <a:latin typeface="Calibri"/>
                <a:cs typeface="Calibri"/>
              </a:rPr>
              <a:t> des </a:t>
            </a:r>
            <a:r>
              <a:rPr lang="en-US" sz="1400" b="1" i="1" dirty="0" err="1">
                <a:solidFill>
                  <a:srgbClr val="243387"/>
                </a:solidFill>
                <a:latin typeface="Calibri"/>
                <a:cs typeface="Calibri"/>
              </a:rPr>
              <a:t>Eléments</a:t>
            </a:r>
            <a:r>
              <a:rPr lang="en-US" sz="1400" b="1" i="1" dirty="0">
                <a:solidFill>
                  <a:srgbClr val="243387"/>
                </a:solidFill>
                <a:latin typeface="Calibri"/>
                <a:cs typeface="Calibri"/>
              </a:rPr>
              <a:t> -  format A3</a:t>
            </a:r>
          </a:p>
        </p:txBody>
      </p:sp>
      <p:sp>
        <p:nvSpPr>
          <p:cNvPr id="17" name="ZoneTexte 16">
            <a:extLst>
              <a:ext uri="{FF2B5EF4-FFF2-40B4-BE49-F238E27FC236}">
                <a16:creationId xmlns:a16="http://schemas.microsoft.com/office/drawing/2014/main" id="{753E6411-0643-465E-86AC-F03D1F757491}"/>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Poster Chimie</a:t>
            </a:r>
          </a:p>
        </p:txBody>
      </p:sp>
      <p:pic>
        <p:nvPicPr>
          <p:cNvPr id="3" name="Image 2">
            <a:hlinkClick r:id="rId2"/>
            <a:extLst>
              <a:ext uri="{FF2B5EF4-FFF2-40B4-BE49-F238E27FC236}">
                <a16:creationId xmlns:a16="http://schemas.microsoft.com/office/drawing/2014/main" id="{AFEECF85-8F0A-4B5B-9737-FC269B4B3577}"/>
              </a:ext>
            </a:extLst>
          </p:cNvPr>
          <p:cNvPicPr>
            <a:picLocks noChangeAspect="1"/>
          </p:cNvPicPr>
          <p:nvPr/>
        </p:nvPicPr>
        <p:blipFill rotWithShape="1">
          <a:blip r:embed="rId3"/>
          <a:srcRect l="24553" t="19223" r="24634" b="16893"/>
          <a:stretch/>
        </p:blipFill>
        <p:spPr>
          <a:xfrm>
            <a:off x="2658387" y="1218246"/>
            <a:ext cx="3827225" cy="2707007"/>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E45CE283-97C9-4BB5-A701-2C753B3A5E7B}"/>
              </a:ext>
            </a:extLst>
          </p:cNvPr>
          <p:cNvSpPr txBox="1"/>
          <p:nvPr/>
        </p:nvSpPr>
        <p:spPr>
          <a:xfrm>
            <a:off x="-135468" y="4749466"/>
            <a:ext cx="8520854"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a:solidFill>
                  <a:srgbClr val="243387"/>
                </a:solidFill>
                <a:latin typeface="Calibri"/>
                <a:cs typeface="Calibri"/>
              </a:rPr>
              <a:t>Sur </a:t>
            </a:r>
            <a:r>
              <a:rPr lang="en-US" sz="1400" b="1" dirty="0" err="1">
                <a:solidFill>
                  <a:srgbClr val="243387"/>
                </a:solidFill>
                <a:latin typeface="Calibri"/>
                <a:cs typeface="Calibri"/>
              </a:rPr>
              <a:t>demande</a:t>
            </a:r>
            <a:r>
              <a:rPr lang="en-US" sz="1400" b="1" dirty="0">
                <a:solidFill>
                  <a:srgbClr val="243387"/>
                </a:solidFill>
                <a:latin typeface="Calibri"/>
                <a:cs typeface="Calibri"/>
              </a:rPr>
              <a:t> en version </a:t>
            </a:r>
            <a:r>
              <a:rPr lang="en-US" sz="1400" b="1" dirty="0" err="1">
                <a:solidFill>
                  <a:srgbClr val="243387"/>
                </a:solidFill>
                <a:latin typeface="Calibri"/>
                <a:cs typeface="Calibri"/>
              </a:rPr>
              <a:t>fichier</a:t>
            </a:r>
            <a:r>
              <a:rPr lang="en-US" sz="1400" b="1" dirty="0">
                <a:solidFill>
                  <a:srgbClr val="243387"/>
                </a:solidFill>
                <a:latin typeface="Calibri"/>
                <a:cs typeface="Calibri"/>
              </a:rPr>
              <a:t> pdf </a:t>
            </a:r>
            <a:r>
              <a:rPr lang="en-US" sz="1400" b="1" dirty="0" err="1">
                <a:solidFill>
                  <a:srgbClr val="243387"/>
                </a:solidFill>
                <a:latin typeface="Calibri"/>
                <a:cs typeface="Calibri"/>
              </a:rPr>
              <a:t>ou</a:t>
            </a:r>
            <a:r>
              <a:rPr lang="en-US" sz="1400" b="1" dirty="0">
                <a:solidFill>
                  <a:srgbClr val="243387"/>
                </a:solidFill>
                <a:latin typeface="Calibri"/>
                <a:cs typeface="Calibri"/>
              </a:rPr>
              <a:t> version papier : </a:t>
            </a:r>
            <a:r>
              <a:rPr lang="en-US" sz="1400" b="1" dirty="0">
                <a:solidFill>
                  <a:srgbClr val="2F4059"/>
                </a:solidFill>
                <a:latin typeface="Calibri"/>
                <a:cs typeface="Calibri"/>
                <a:hlinkClick r:id="rId4"/>
              </a:rPr>
              <a:t>fcroizet@chimie-grandest.fr</a:t>
            </a:r>
            <a:endParaRPr lang="fr-FR" dirty="0"/>
          </a:p>
          <a:p>
            <a:pPr algn="ctr"/>
            <a:endParaRPr lang="en-US" sz="1400" b="1" dirty="0">
              <a:solidFill>
                <a:srgbClr val="2F4059"/>
              </a:solidFill>
              <a:latin typeface="Calibri"/>
              <a:cs typeface="Calibri"/>
            </a:endParaRPr>
          </a:p>
        </p:txBody>
      </p:sp>
      <p:sp>
        <p:nvSpPr>
          <p:cNvPr id="21" name="ZoneTexte 20">
            <a:extLst>
              <a:ext uri="{FF2B5EF4-FFF2-40B4-BE49-F238E27FC236}">
                <a16:creationId xmlns:a16="http://schemas.microsoft.com/office/drawing/2014/main" id="{9D0237C7-8D09-47E9-8E85-DB5EB4D49DF6}"/>
              </a:ext>
            </a:extLst>
          </p:cNvPr>
          <p:cNvSpPr txBox="1"/>
          <p:nvPr/>
        </p:nvSpPr>
        <p:spPr>
          <a:xfrm>
            <a:off x="2284207" y="3945756"/>
            <a:ext cx="4638906" cy="461665"/>
          </a:xfrm>
          <a:prstGeom prst="rect">
            <a:avLst/>
          </a:prstGeom>
          <a:noFill/>
        </p:spPr>
        <p:txBody>
          <a:bodyPr wrap="square">
            <a:spAutoFit/>
          </a:bodyPr>
          <a:lstStyle/>
          <a:p>
            <a:pPr algn="ctr"/>
            <a:r>
              <a:rPr lang="fr-FR" sz="1200" b="1" dirty="0">
                <a:latin typeface="Calibri" panose="020F0502020204030204" pitchFamily="34" charset="0"/>
                <a:cs typeface="Calibri" panose="020F0502020204030204" pitchFamily="34" charset="0"/>
                <a:hlinkClick r:id="rId2"/>
              </a:rPr>
              <a:t>https://www.lelementarium.fr/wp-content/uploads/2018/10/elementarium-affiche-A1-web.pdf</a:t>
            </a:r>
            <a:r>
              <a:rPr lang="fr-FR" sz="12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48705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pic>
        <p:nvPicPr>
          <p:cNvPr id="4" name="Image 7" descr="Une image contenant texte&#10;&#10;Description générée automatiquement">
            <a:extLst>
              <a:ext uri="{FF2B5EF4-FFF2-40B4-BE49-F238E27FC236}">
                <a16:creationId xmlns:a16="http://schemas.microsoft.com/office/drawing/2014/main" id="{701994CD-B1F6-4A72-8580-825CAFB1BB0E}"/>
              </a:ext>
            </a:extLst>
          </p:cNvPr>
          <p:cNvPicPr>
            <a:picLocks noChangeAspect="1"/>
          </p:cNvPicPr>
          <p:nvPr/>
        </p:nvPicPr>
        <p:blipFill>
          <a:blip r:embed="rId2"/>
          <a:stretch>
            <a:fillRect/>
          </a:stretch>
        </p:blipFill>
        <p:spPr>
          <a:xfrm>
            <a:off x="4765691" y="1856573"/>
            <a:ext cx="1544127" cy="2256079"/>
          </a:xfrm>
          <a:prstGeom prst="rect">
            <a:avLst/>
          </a:prstGeom>
        </p:spPr>
      </p:pic>
      <p:sp>
        <p:nvSpPr>
          <p:cNvPr id="17" name="ZoneTexte 16">
            <a:extLst>
              <a:ext uri="{FF2B5EF4-FFF2-40B4-BE49-F238E27FC236}">
                <a16:creationId xmlns:a16="http://schemas.microsoft.com/office/drawing/2014/main" id="{753E6411-0643-465E-86AC-F03D1F757491}"/>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Guide des Métiers ONISEP</a:t>
            </a:r>
            <a:endParaRPr lang="fr-FR" dirty="0"/>
          </a:p>
        </p:txBody>
      </p:sp>
      <p:sp>
        <p:nvSpPr>
          <p:cNvPr id="5" name="ZoneTexte 4">
            <a:extLst>
              <a:ext uri="{FF2B5EF4-FFF2-40B4-BE49-F238E27FC236}">
                <a16:creationId xmlns:a16="http://schemas.microsoft.com/office/drawing/2014/main" id="{4A5D4380-9641-4A14-ADE2-93B1DE4C1EB4}"/>
              </a:ext>
            </a:extLst>
          </p:cNvPr>
          <p:cNvSpPr txBox="1"/>
          <p:nvPr/>
        </p:nvSpPr>
        <p:spPr>
          <a:xfrm>
            <a:off x="321516" y="1110567"/>
            <a:ext cx="8555613"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200" b="1" dirty="0">
                <a:solidFill>
                  <a:srgbClr val="002060"/>
                </a:solidFill>
                <a:latin typeface="Calibri"/>
                <a:ea typeface="+mn-lt"/>
                <a:cs typeface="+mn-lt"/>
              </a:rPr>
              <a:t>La </a:t>
            </a:r>
            <a:r>
              <a:rPr lang="en-US" sz="1200" b="1" dirty="0" err="1">
                <a:solidFill>
                  <a:srgbClr val="002060"/>
                </a:solidFill>
                <a:latin typeface="Calibri"/>
                <a:ea typeface="+mn-lt"/>
                <a:cs typeface="+mn-lt"/>
              </a:rPr>
              <a:t>chimie</a:t>
            </a:r>
            <a:r>
              <a:rPr lang="en-US" sz="1200" b="1" dirty="0">
                <a:solidFill>
                  <a:srgbClr val="002060"/>
                </a:solidFill>
                <a:latin typeface="Calibri"/>
                <a:ea typeface="+mn-lt"/>
                <a:cs typeface="+mn-lt"/>
              </a:rPr>
              <a:t> est partout ! Cette </a:t>
            </a:r>
            <a:r>
              <a:rPr lang="en-US" sz="1200" b="1" dirty="0" err="1">
                <a:solidFill>
                  <a:srgbClr val="002060"/>
                </a:solidFill>
                <a:latin typeface="Calibri"/>
                <a:ea typeface="+mn-lt"/>
                <a:cs typeface="+mn-lt"/>
              </a:rPr>
              <a:t>industrie</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fabrique</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une</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grande</a:t>
            </a:r>
            <a:r>
              <a:rPr lang="en-US" sz="1200" b="1" dirty="0">
                <a:solidFill>
                  <a:srgbClr val="002060"/>
                </a:solidFill>
                <a:latin typeface="Calibri"/>
                <a:ea typeface="+mn-lt"/>
                <a:cs typeface="+mn-lt"/>
              </a:rPr>
              <a:t> part des </a:t>
            </a:r>
            <a:r>
              <a:rPr lang="en-US" sz="1200" b="1" dirty="0" err="1">
                <a:solidFill>
                  <a:srgbClr val="002060"/>
                </a:solidFill>
                <a:latin typeface="Calibri"/>
                <a:ea typeface="+mn-lt"/>
                <a:cs typeface="+mn-lt"/>
              </a:rPr>
              <a:t>produits</a:t>
            </a:r>
            <a:r>
              <a:rPr lang="en-US" sz="1200" b="1" dirty="0">
                <a:solidFill>
                  <a:srgbClr val="002060"/>
                </a:solidFill>
                <a:latin typeface="Calibri"/>
                <a:ea typeface="+mn-lt"/>
                <a:cs typeface="+mn-lt"/>
              </a:rPr>
              <a:t> que nous </a:t>
            </a:r>
            <a:r>
              <a:rPr lang="en-US" sz="1200" b="1" dirty="0" err="1">
                <a:solidFill>
                  <a:srgbClr val="002060"/>
                </a:solidFill>
                <a:latin typeface="Calibri"/>
                <a:ea typeface="+mn-lt"/>
                <a:cs typeface="+mn-lt"/>
              </a:rPr>
              <a:t>utilisons</a:t>
            </a:r>
            <a:r>
              <a:rPr lang="en-US" sz="1200" b="1" dirty="0">
                <a:solidFill>
                  <a:srgbClr val="002060"/>
                </a:solidFill>
                <a:latin typeface="Calibri"/>
                <a:ea typeface="+mn-lt"/>
                <a:cs typeface="+mn-lt"/>
              </a:rPr>
              <a:t> au </a:t>
            </a:r>
            <a:r>
              <a:rPr lang="en-US" sz="1200" b="1" dirty="0" err="1">
                <a:solidFill>
                  <a:srgbClr val="002060"/>
                </a:solidFill>
                <a:latin typeface="Calibri"/>
                <a:ea typeface="+mn-lt"/>
                <a:cs typeface="+mn-lt"/>
              </a:rPr>
              <a:t>quotidien</a:t>
            </a:r>
            <a:r>
              <a:rPr lang="en-US" sz="1200" b="1" dirty="0">
                <a:solidFill>
                  <a:srgbClr val="002060"/>
                </a:solidFill>
                <a:latin typeface="Calibri"/>
                <a:ea typeface="+mn-lt"/>
                <a:cs typeface="+mn-lt"/>
              </a:rPr>
              <a:t> : </a:t>
            </a:r>
            <a:r>
              <a:rPr lang="en-US" sz="1200" b="1" dirty="0" err="1">
                <a:solidFill>
                  <a:srgbClr val="002060"/>
                </a:solidFill>
                <a:latin typeface="Calibri"/>
                <a:ea typeface="+mn-lt"/>
                <a:cs typeface="+mn-lt"/>
              </a:rPr>
              <a:t>savons</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encres</a:t>
            </a:r>
            <a:r>
              <a:rPr lang="en-US" sz="1200" b="1" dirty="0">
                <a:solidFill>
                  <a:srgbClr val="002060"/>
                </a:solidFill>
                <a:latin typeface="Calibri"/>
                <a:ea typeface="+mn-lt"/>
                <a:cs typeface="+mn-lt"/>
              </a:rPr>
              <a:t> et </a:t>
            </a:r>
            <a:r>
              <a:rPr lang="en-US" sz="1200" b="1" dirty="0" err="1">
                <a:solidFill>
                  <a:srgbClr val="002060"/>
                </a:solidFill>
                <a:latin typeface="Calibri"/>
                <a:ea typeface="+mn-lt"/>
                <a:cs typeface="+mn-lt"/>
              </a:rPr>
              <a:t>peintures</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engrais</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désinfectants</a:t>
            </a:r>
            <a:r>
              <a:rPr lang="en-US" sz="1200" b="1" dirty="0">
                <a:solidFill>
                  <a:srgbClr val="002060"/>
                </a:solidFill>
                <a:latin typeface="Calibri"/>
                <a:ea typeface="+mn-lt"/>
                <a:cs typeface="+mn-lt"/>
              </a:rPr>
              <a:t>, etc. Surtout, </a:t>
            </a:r>
            <a:r>
              <a:rPr lang="en-US" sz="1200" b="1" dirty="0" err="1">
                <a:solidFill>
                  <a:srgbClr val="002060"/>
                </a:solidFill>
                <a:latin typeface="Calibri"/>
                <a:ea typeface="+mn-lt"/>
                <a:cs typeface="+mn-lt"/>
              </a:rPr>
              <a:t>elle</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fournit</a:t>
            </a:r>
            <a:r>
              <a:rPr lang="en-US" sz="1200" b="1" dirty="0">
                <a:solidFill>
                  <a:srgbClr val="002060"/>
                </a:solidFill>
                <a:latin typeface="Calibri"/>
                <a:ea typeface="+mn-lt"/>
                <a:cs typeface="+mn-lt"/>
              </a:rPr>
              <a:t> des substances indispensables à de </a:t>
            </a:r>
            <a:r>
              <a:rPr lang="en-US" sz="1200" b="1" dirty="0" err="1">
                <a:solidFill>
                  <a:srgbClr val="002060"/>
                </a:solidFill>
                <a:latin typeface="Calibri"/>
                <a:ea typeface="+mn-lt"/>
                <a:cs typeface="+mn-lt"/>
              </a:rPr>
              <a:t>nombreux</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secteurs</a:t>
            </a:r>
            <a:r>
              <a:rPr lang="en-US" sz="1200" b="1" dirty="0">
                <a:solidFill>
                  <a:srgbClr val="002060"/>
                </a:solidFill>
                <a:latin typeface="Calibri"/>
                <a:ea typeface="+mn-lt"/>
                <a:cs typeface="+mn-lt"/>
              </a:rPr>
              <a:t> de notre </a:t>
            </a:r>
            <a:r>
              <a:rPr lang="en-US" sz="1200" b="1" dirty="0" err="1">
                <a:solidFill>
                  <a:srgbClr val="002060"/>
                </a:solidFill>
                <a:latin typeface="Calibri"/>
                <a:ea typeface="+mn-lt"/>
                <a:cs typeface="+mn-lt"/>
              </a:rPr>
              <a:t>économie</a:t>
            </a:r>
            <a:r>
              <a:rPr lang="en-US" sz="1200" b="1" dirty="0">
                <a:solidFill>
                  <a:srgbClr val="002060"/>
                </a:solidFill>
                <a:latin typeface="Calibri"/>
                <a:ea typeface="+mn-lt"/>
                <a:cs typeface="+mn-lt"/>
              </a:rPr>
              <a:t> : </a:t>
            </a:r>
            <a:r>
              <a:rPr lang="en-US" sz="1200" b="1" dirty="0" err="1">
                <a:solidFill>
                  <a:srgbClr val="002060"/>
                </a:solidFill>
                <a:latin typeface="Calibri"/>
                <a:ea typeface="+mn-lt"/>
                <a:cs typeface="+mn-lt"/>
              </a:rPr>
              <a:t>pharmacie</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cosmétique</a:t>
            </a:r>
            <a:r>
              <a:rPr lang="en-US" sz="1200" b="1" dirty="0">
                <a:solidFill>
                  <a:srgbClr val="002060"/>
                </a:solidFill>
                <a:latin typeface="Calibri"/>
                <a:ea typeface="+mn-lt"/>
                <a:cs typeface="+mn-lt"/>
              </a:rPr>
              <a:t>, automobile, </a:t>
            </a:r>
            <a:r>
              <a:rPr lang="en-US" sz="1200" b="1" dirty="0" err="1">
                <a:solidFill>
                  <a:srgbClr val="002060"/>
                </a:solidFill>
                <a:latin typeface="Calibri"/>
                <a:ea typeface="+mn-lt"/>
                <a:cs typeface="+mn-lt"/>
              </a:rPr>
              <a:t>aéronautique</a:t>
            </a:r>
            <a:r>
              <a:rPr lang="en-US" sz="1200" b="1" dirty="0">
                <a:solidFill>
                  <a:srgbClr val="002060"/>
                </a:solidFill>
                <a:latin typeface="Calibri"/>
                <a:ea typeface="+mn-lt"/>
                <a:cs typeface="+mn-lt"/>
              </a:rPr>
              <a:t>, textile, </a:t>
            </a:r>
            <a:r>
              <a:rPr lang="en-US" sz="1200" b="1" dirty="0" err="1">
                <a:solidFill>
                  <a:srgbClr val="002060"/>
                </a:solidFill>
                <a:latin typeface="Calibri"/>
                <a:ea typeface="+mn-lt"/>
                <a:cs typeface="+mn-lt"/>
              </a:rPr>
              <a:t>électronique</a:t>
            </a:r>
            <a:r>
              <a:rPr lang="en-US" sz="1200" b="1" dirty="0">
                <a:solidFill>
                  <a:srgbClr val="002060"/>
                </a:solidFill>
                <a:latin typeface="Calibri"/>
                <a:ea typeface="+mn-lt"/>
                <a:cs typeface="+mn-lt"/>
              </a:rPr>
              <a:t>, </a:t>
            </a:r>
            <a:r>
              <a:rPr lang="en-US" sz="1200" b="1" dirty="0" err="1">
                <a:solidFill>
                  <a:srgbClr val="002060"/>
                </a:solidFill>
                <a:latin typeface="Calibri"/>
                <a:ea typeface="+mn-lt"/>
                <a:cs typeface="+mn-lt"/>
              </a:rPr>
              <a:t>agroalimentaire</a:t>
            </a:r>
            <a:r>
              <a:rPr lang="en-US" sz="1200" b="1" dirty="0">
                <a:solidFill>
                  <a:srgbClr val="002060"/>
                </a:solidFill>
                <a:latin typeface="Calibri"/>
                <a:ea typeface="+mn-lt"/>
                <a:cs typeface="+mn-lt"/>
              </a:rPr>
              <a:t>…</a:t>
            </a:r>
            <a:endParaRPr lang="fr-FR" sz="1200" b="1" dirty="0">
              <a:solidFill>
                <a:srgbClr val="002060"/>
              </a:solidFill>
              <a:latin typeface="Calibri"/>
              <a:cs typeface="Calibri"/>
            </a:endParaRPr>
          </a:p>
        </p:txBody>
      </p:sp>
      <p:pic>
        <p:nvPicPr>
          <p:cNvPr id="6" name="Image 6">
            <a:extLst>
              <a:ext uri="{FF2B5EF4-FFF2-40B4-BE49-F238E27FC236}">
                <a16:creationId xmlns:a16="http://schemas.microsoft.com/office/drawing/2014/main" id="{B9A7A453-3978-479F-80FD-F699E1A6EBE4}"/>
              </a:ext>
            </a:extLst>
          </p:cNvPr>
          <p:cNvPicPr>
            <a:picLocks noChangeAspect="1"/>
          </p:cNvPicPr>
          <p:nvPr/>
        </p:nvPicPr>
        <p:blipFill>
          <a:blip r:embed="rId3"/>
          <a:stretch>
            <a:fillRect/>
          </a:stretch>
        </p:blipFill>
        <p:spPr>
          <a:xfrm>
            <a:off x="2129945" y="564146"/>
            <a:ext cx="2122915" cy="443652"/>
          </a:xfrm>
          <a:prstGeom prst="rect">
            <a:avLst/>
          </a:prstGeom>
        </p:spPr>
      </p:pic>
      <p:sp>
        <p:nvSpPr>
          <p:cNvPr id="7" name="ZoneTexte 6">
            <a:extLst>
              <a:ext uri="{FF2B5EF4-FFF2-40B4-BE49-F238E27FC236}">
                <a16:creationId xmlns:a16="http://schemas.microsoft.com/office/drawing/2014/main" id="{B1B844BC-42A7-4873-BE3C-A05934AFD514}"/>
              </a:ext>
            </a:extLst>
          </p:cNvPr>
          <p:cNvSpPr txBox="1"/>
          <p:nvPr/>
        </p:nvSpPr>
        <p:spPr>
          <a:xfrm>
            <a:off x="321007" y="1900048"/>
            <a:ext cx="4251179" cy="203132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400" b="1" dirty="0">
                <a:solidFill>
                  <a:srgbClr val="002060"/>
                </a:solidFill>
                <a:latin typeface="Calibri"/>
                <a:ea typeface="+mn-lt"/>
                <a:cs typeface="+mn-lt"/>
              </a:rPr>
              <a:t>Nouveau Guide Pratique ONISEP</a:t>
            </a:r>
            <a:endParaRPr lang="en-US" sz="1400" b="1" dirty="0">
              <a:solidFill>
                <a:srgbClr val="002060"/>
              </a:solidFill>
              <a:latin typeface="Calibri"/>
              <a:ea typeface="+mn-lt"/>
              <a:cs typeface="+mn-lt"/>
            </a:endParaRPr>
          </a:p>
          <a:p>
            <a:r>
              <a:rPr lang="fr-FR" sz="1400" b="1" dirty="0">
                <a:solidFill>
                  <a:srgbClr val="002060"/>
                </a:solidFill>
                <a:latin typeface="Calibri"/>
                <a:ea typeface="+mn-lt"/>
                <a:cs typeface="+mn-lt"/>
              </a:rPr>
              <a:t>Les Métiers de l'industrie de la Chimie - Portraits de Pro</a:t>
            </a:r>
            <a:endParaRPr lang="en-US" sz="1100" b="1" dirty="0">
              <a:solidFill>
                <a:srgbClr val="002060"/>
              </a:solidFill>
              <a:latin typeface="Calibri"/>
              <a:ea typeface="+mn-lt"/>
              <a:cs typeface="+mn-lt"/>
            </a:endParaRPr>
          </a:p>
          <a:p>
            <a:r>
              <a:rPr lang="fr-FR" sz="1100" b="1" dirty="0">
                <a:solidFill>
                  <a:srgbClr val="002060"/>
                </a:solidFill>
                <a:latin typeface="Calibri"/>
                <a:ea typeface="+mn-lt"/>
                <a:cs typeface="+mn-lt"/>
              </a:rPr>
              <a:t>Edition août 2021</a:t>
            </a:r>
            <a:endParaRPr lang="en-US" sz="1100" b="1" dirty="0">
              <a:solidFill>
                <a:srgbClr val="002060"/>
              </a:solidFill>
              <a:latin typeface="Calibri"/>
              <a:ea typeface="+mn-lt"/>
              <a:cs typeface="+mn-lt"/>
            </a:endParaRPr>
          </a:p>
          <a:p>
            <a:endParaRPr lang="en-US" sz="900" dirty="0">
              <a:solidFill>
                <a:srgbClr val="7E2AD5"/>
              </a:solidFill>
              <a:latin typeface="Calibri" panose="020F0502020204030204" pitchFamily="34" charset="0"/>
              <a:ea typeface="Roboto" panose="02000000000000000000" pitchFamily="2" charset="0"/>
              <a:cs typeface="Calibri" panose="020F0502020204030204" pitchFamily="34" charset="0"/>
            </a:endParaRPr>
          </a:p>
          <a:p>
            <a:pPr algn="just"/>
            <a:r>
              <a:rPr lang="en-US" sz="900" b="1" dirty="0">
                <a:solidFill>
                  <a:srgbClr val="002060"/>
                </a:solidFill>
                <a:latin typeface="Calibri"/>
                <a:ea typeface="+mn-lt"/>
                <a:cs typeface="+mn-lt"/>
              </a:rPr>
              <a:t>SECTEUR / PORTRAITS DE PROS / FABRIQUER, PRODUIRE / CONTRÔLER, PRÉSERVER / CRÉER, INNOVER / PROMOUVOIR, DISTRIBUER / ANALYSER, SÉCURISER / FORMATIONS / QUIZ</a:t>
            </a:r>
            <a:endParaRPr lang="en-US" sz="900" b="1" dirty="0">
              <a:solidFill>
                <a:srgbClr val="002060"/>
              </a:solidFill>
              <a:latin typeface="Calibri"/>
              <a:cs typeface="Calibri"/>
            </a:endParaRPr>
          </a:p>
          <a:p>
            <a:endParaRPr lang="en-US" sz="900" dirty="0">
              <a:solidFill>
                <a:srgbClr val="243387"/>
              </a:solidFill>
              <a:latin typeface="Calibri" panose="020F0502020204030204" pitchFamily="34" charset="0"/>
              <a:ea typeface="Roboto" panose="02000000000000000000" pitchFamily="2" charset="0"/>
              <a:cs typeface="Calibri" panose="020F0502020204030204" pitchFamily="34" charset="0"/>
            </a:endParaRPr>
          </a:p>
          <a:p>
            <a:pPr algn="just"/>
            <a:r>
              <a:rPr lang="en-US" sz="1200" b="1" dirty="0">
                <a:solidFill>
                  <a:srgbClr val="002060"/>
                </a:solidFill>
                <a:latin typeface="Calibri"/>
                <a:ea typeface="Roboto"/>
                <a:cs typeface="Calibri"/>
              </a:rPr>
              <a:t>Pour </a:t>
            </a:r>
            <a:r>
              <a:rPr lang="en-US" sz="1200" b="1" dirty="0" err="1">
                <a:solidFill>
                  <a:srgbClr val="002060"/>
                </a:solidFill>
                <a:latin typeface="Calibri"/>
                <a:ea typeface="Roboto"/>
                <a:cs typeface="Calibri"/>
              </a:rPr>
              <a:t>vous</a:t>
            </a:r>
            <a:r>
              <a:rPr lang="en-US" sz="1200" b="1" dirty="0">
                <a:solidFill>
                  <a:srgbClr val="002060"/>
                </a:solidFill>
                <a:latin typeface="Calibri"/>
                <a:ea typeface="Roboto"/>
                <a:cs typeface="Calibri"/>
              </a:rPr>
              <a:t> procurer ce guide au </a:t>
            </a:r>
            <a:r>
              <a:rPr lang="en-US" sz="1200" b="1" u="sng" dirty="0">
                <a:solidFill>
                  <a:srgbClr val="002060"/>
                </a:solidFill>
                <a:latin typeface="Calibri"/>
                <a:ea typeface="Roboto"/>
                <a:cs typeface="Calibri"/>
              </a:rPr>
              <a:t>format papier</a:t>
            </a:r>
            <a:r>
              <a:rPr lang="en-US" sz="1200" b="1" dirty="0">
                <a:solidFill>
                  <a:srgbClr val="002060"/>
                </a:solidFill>
                <a:latin typeface="Calibri"/>
                <a:ea typeface="Roboto"/>
                <a:cs typeface="Calibri"/>
              </a:rPr>
              <a:t>, merci de bien </a:t>
            </a:r>
            <a:r>
              <a:rPr lang="en-US" sz="1200" b="1" dirty="0" err="1">
                <a:solidFill>
                  <a:srgbClr val="002060"/>
                </a:solidFill>
                <a:latin typeface="Calibri"/>
                <a:ea typeface="Roboto"/>
                <a:cs typeface="Calibri"/>
              </a:rPr>
              <a:t>vouloir</a:t>
            </a:r>
            <a:r>
              <a:rPr lang="en-US" sz="1200" b="1" dirty="0">
                <a:solidFill>
                  <a:srgbClr val="002060"/>
                </a:solidFill>
                <a:latin typeface="Calibri"/>
                <a:ea typeface="Roboto"/>
                <a:cs typeface="Calibri"/>
              </a:rPr>
              <a:t> nous </a:t>
            </a:r>
            <a:r>
              <a:rPr lang="en-US" sz="1200" b="1" dirty="0" err="1">
                <a:solidFill>
                  <a:srgbClr val="002060"/>
                </a:solidFill>
                <a:latin typeface="Calibri"/>
                <a:ea typeface="Roboto"/>
                <a:cs typeface="Calibri"/>
              </a:rPr>
              <a:t>contacter</a:t>
            </a:r>
            <a:r>
              <a:rPr lang="en-US" sz="1200" b="1" dirty="0">
                <a:solidFill>
                  <a:srgbClr val="002060"/>
                </a:solidFill>
                <a:latin typeface="Calibri"/>
                <a:ea typeface="Roboto"/>
                <a:cs typeface="Calibri"/>
              </a:rPr>
              <a:t>, nous </a:t>
            </a:r>
            <a:r>
              <a:rPr lang="en-US" sz="1200" b="1" dirty="0" err="1">
                <a:solidFill>
                  <a:srgbClr val="002060"/>
                </a:solidFill>
                <a:latin typeface="Calibri"/>
                <a:ea typeface="Roboto"/>
                <a:cs typeface="Calibri"/>
              </a:rPr>
              <a:t>disposons</a:t>
            </a:r>
            <a:r>
              <a:rPr lang="en-US" sz="1200" b="1" dirty="0">
                <a:solidFill>
                  <a:srgbClr val="002060"/>
                </a:solidFill>
                <a:latin typeface="Calibri"/>
                <a:ea typeface="Roboto"/>
                <a:cs typeface="Calibri"/>
              </a:rPr>
              <a:t> d'exemplaires chez France Chimie Grand Est :</a:t>
            </a:r>
          </a:p>
          <a:p>
            <a:pPr algn="just"/>
            <a:r>
              <a:rPr lang="en-US" sz="1200" b="1" dirty="0">
                <a:solidFill>
                  <a:srgbClr val="2F4059"/>
                </a:solidFill>
                <a:latin typeface="Calibri"/>
                <a:ea typeface="Roboto"/>
                <a:cs typeface="Calibri"/>
                <a:hlinkClick r:id="rId4"/>
              </a:rPr>
              <a:t>salonzi@chimie-grandest.fr</a:t>
            </a:r>
            <a:endParaRPr lang="en-US" sz="1200" b="1" dirty="0">
              <a:solidFill>
                <a:srgbClr val="39E2C0"/>
              </a:solidFill>
              <a:latin typeface="Calibri"/>
              <a:ea typeface="Roboto"/>
              <a:cs typeface="Calibri"/>
            </a:endParaRPr>
          </a:p>
        </p:txBody>
      </p:sp>
      <p:sp>
        <p:nvSpPr>
          <p:cNvPr id="8" name="ZoneTexte 7">
            <a:extLst>
              <a:ext uri="{FF2B5EF4-FFF2-40B4-BE49-F238E27FC236}">
                <a16:creationId xmlns:a16="http://schemas.microsoft.com/office/drawing/2014/main" id="{FAE4E0D3-A3E8-4994-8F6D-5987B8CDBAFA}"/>
              </a:ext>
            </a:extLst>
          </p:cNvPr>
          <p:cNvSpPr txBox="1"/>
          <p:nvPr/>
        </p:nvSpPr>
        <p:spPr>
          <a:xfrm>
            <a:off x="318348" y="4372434"/>
            <a:ext cx="5248263"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200" b="1" dirty="0">
                <a:solidFill>
                  <a:srgbClr val="00CCA0"/>
                </a:solidFill>
                <a:latin typeface="Calibri"/>
                <a:ea typeface="Roboto"/>
                <a:cs typeface="Segoe UI"/>
                <a:hlinkClick r:id="rId5">
                  <a:extLst>
                    <a:ext uri="{A12FA001-AC4F-418D-AE19-62706E023703}">
                      <ahyp:hlinkClr xmlns:ahyp="http://schemas.microsoft.com/office/drawing/2018/hyperlinkcolor" val="tx"/>
                    </a:ext>
                  </a:extLst>
                </a:hlinkClick>
              </a:rPr>
              <a:t>Pour télécharger le guide gratuitement, rendez-vous sur la page </a:t>
            </a:r>
            <a:r>
              <a:rPr lang="en-US" sz="1200" b="1" dirty="0">
                <a:solidFill>
                  <a:srgbClr val="00CCA0"/>
                </a:solidFill>
                <a:latin typeface="Calibri"/>
                <a:ea typeface="Roboto"/>
                <a:cs typeface="Segoe UI"/>
                <a:hlinkClick r:id="rId5"/>
              </a:rPr>
              <a:t>de l’ONISEP</a:t>
            </a:r>
            <a:r>
              <a:rPr lang="en-US" sz="1200" b="1" dirty="0">
                <a:solidFill>
                  <a:srgbClr val="00CCA0"/>
                </a:solidFill>
                <a:latin typeface="Calibri"/>
                <a:ea typeface="Roboto"/>
                <a:cs typeface="Segoe UI"/>
                <a:hlinkClick r:id="rId5">
                  <a:extLst>
                    <a:ext uri="{A12FA001-AC4F-418D-AE19-62706E023703}">
                      <ahyp:hlinkClr xmlns:ahyp="http://schemas.microsoft.com/office/drawing/2018/hyperlinkcolor" val="tx"/>
                    </a:ext>
                  </a:extLst>
                </a:hlinkClick>
              </a:rPr>
              <a:t> ici</a:t>
            </a:r>
            <a:endParaRPr lang="en-US" sz="1200" b="1">
              <a:solidFill>
                <a:srgbClr val="00CCA0"/>
              </a:solidFill>
              <a:latin typeface="Calibri"/>
              <a:ea typeface="Roboto"/>
              <a:cs typeface="Segoe UI"/>
            </a:endParaRPr>
          </a:p>
        </p:txBody>
      </p:sp>
      <p:pic>
        <p:nvPicPr>
          <p:cNvPr id="3" name="Image 9">
            <a:extLst>
              <a:ext uri="{FF2B5EF4-FFF2-40B4-BE49-F238E27FC236}">
                <a16:creationId xmlns:a16="http://schemas.microsoft.com/office/drawing/2014/main" id="{522BD179-CCAD-460A-8589-FC59E67B7618}"/>
              </a:ext>
            </a:extLst>
          </p:cNvPr>
          <p:cNvPicPr>
            <a:picLocks noChangeAspect="1"/>
          </p:cNvPicPr>
          <p:nvPr/>
        </p:nvPicPr>
        <p:blipFill>
          <a:blip r:embed="rId6"/>
          <a:stretch>
            <a:fillRect/>
          </a:stretch>
        </p:blipFill>
        <p:spPr>
          <a:xfrm>
            <a:off x="4698844" y="567040"/>
            <a:ext cx="2262305" cy="461940"/>
          </a:xfrm>
          <a:prstGeom prst="rect">
            <a:avLst/>
          </a:prstGeom>
        </p:spPr>
      </p:pic>
      <p:pic>
        <p:nvPicPr>
          <p:cNvPr id="15" name="Image 15">
            <a:extLst>
              <a:ext uri="{FF2B5EF4-FFF2-40B4-BE49-F238E27FC236}">
                <a16:creationId xmlns:a16="http://schemas.microsoft.com/office/drawing/2014/main" id="{1D88B30F-B644-4ACB-A924-E84C90FBC7C3}"/>
              </a:ext>
            </a:extLst>
          </p:cNvPr>
          <p:cNvPicPr>
            <a:picLocks noChangeAspect="1"/>
          </p:cNvPicPr>
          <p:nvPr/>
        </p:nvPicPr>
        <p:blipFill rotWithShape="1">
          <a:blip r:embed="rId7"/>
          <a:srcRect l="41057" t="11814" r="25768" b="3797"/>
          <a:stretch/>
        </p:blipFill>
        <p:spPr>
          <a:xfrm>
            <a:off x="7445703" y="1855665"/>
            <a:ext cx="1604946" cy="2295785"/>
          </a:xfrm>
          <a:prstGeom prst="rect">
            <a:avLst/>
          </a:prstGeom>
        </p:spPr>
      </p:pic>
      <p:pic>
        <p:nvPicPr>
          <p:cNvPr id="11" name="Image 13">
            <a:extLst>
              <a:ext uri="{FF2B5EF4-FFF2-40B4-BE49-F238E27FC236}">
                <a16:creationId xmlns:a16="http://schemas.microsoft.com/office/drawing/2014/main" id="{FFA0D8B0-DB35-4A74-8A7C-ED054584BAA9}"/>
              </a:ext>
            </a:extLst>
          </p:cNvPr>
          <p:cNvPicPr>
            <a:picLocks noChangeAspect="1"/>
          </p:cNvPicPr>
          <p:nvPr/>
        </p:nvPicPr>
        <p:blipFill rotWithShape="1">
          <a:blip r:embed="rId8"/>
          <a:srcRect l="40584" t="13080" r="26714" b="2532"/>
          <a:stretch/>
        </p:blipFill>
        <p:spPr>
          <a:xfrm>
            <a:off x="6178044" y="2639575"/>
            <a:ext cx="1572495" cy="2276303"/>
          </a:xfrm>
          <a:prstGeom prst="rect">
            <a:avLst/>
          </a:prstGeom>
        </p:spPr>
      </p:pic>
    </p:spTree>
    <p:extLst>
      <p:ext uri="{BB962C8B-B14F-4D97-AF65-F5344CB8AC3E}">
        <p14:creationId xmlns:p14="http://schemas.microsoft.com/office/powerpoint/2010/main" val="3757238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753E6411-0643-465E-86AC-F03D1F757491}"/>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002060"/>
                </a:solidFill>
                <a:latin typeface="Calibri"/>
                <a:cs typeface="Calibri"/>
              </a:rPr>
              <a:t>Guide des Métiers ONISEP</a:t>
            </a:r>
            <a:endParaRPr lang="fr-FR" dirty="0">
              <a:solidFill>
                <a:srgbClr val="002060"/>
              </a:solidFill>
            </a:endParaRPr>
          </a:p>
        </p:txBody>
      </p:sp>
      <p:pic>
        <p:nvPicPr>
          <p:cNvPr id="2" name="Image 2" descr="Une image contenant texte&#10;&#10;Description générée automatiquement">
            <a:extLst>
              <a:ext uri="{FF2B5EF4-FFF2-40B4-BE49-F238E27FC236}">
                <a16:creationId xmlns:a16="http://schemas.microsoft.com/office/drawing/2014/main" id="{6931A4C6-F287-4D8B-B5AC-E703FF7CEF63}"/>
              </a:ext>
            </a:extLst>
          </p:cNvPr>
          <p:cNvPicPr>
            <a:picLocks noChangeAspect="1"/>
          </p:cNvPicPr>
          <p:nvPr/>
        </p:nvPicPr>
        <p:blipFill>
          <a:blip r:embed="rId2"/>
          <a:stretch>
            <a:fillRect/>
          </a:stretch>
        </p:blipFill>
        <p:spPr>
          <a:xfrm>
            <a:off x="6490802" y="1450103"/>
            <a:ext cx="2360035" cy="2347046"/>
          </a:xfrm>
          <a:prstGeom prst="rect">
            <a:avLst/>
          </a:prstGeom>
        </p:spPr>
      </p:pic>
      <p:pic>
        <p:nvPicPr>
          <p:cNvPr id="6" name="Image 6">
            <a:extLst>
              <a:ext uri="{FF2B5EF4-FFF2-40B4-BE49-F238E27FC236}">
                <a16:creationId xmlns:a16="http://schemas.microsoft.com/office/drawing/2014/main" id="{B9A7A453-3978-479F-80FD-F699E1A6EBE4}"/>
              </a:ext>
            </a:extLst>
          </p:cNvPr>
          <p:cNvPicPr>
            <a:picLocks noChangeAspect="1"/>
          </p:cNvPicPr>
          <p:nvPr/>
        </p:nvPicPr>
        <p:blipFill>
          <a:blip r:embed="rId3"/>
          <a:stretch>
            <a:fillRect/>
          </a:stretch>
        </p:blipFill>
        <p:spPr>
          <a:xfrm>
            <a:off x="2129945" y="564146"/>
            <a:ext cx="2122915" cy="443652"/>
          </a:xfrm>
          <a:prstGeom prst="rect">
            <a:avLst/>
          </a:prstGeom>
        </p:spPr>
      </p:pic>
      <p:sp>
        <p:nvSpPr>
          <p:cNvPr id="9" name="ZoneTexte 8">
            <a:extLst>
              <a:ext uri="{FF2B5EF4-FFF2-40B4-BE49-F238E27FC236}">
                <a16:creationId xmlns:a16="http://schemas.microsoft.com/office/drawing/2014/main" id="{46236FDE-FF3B-4F9C-8762-950970A5B262}"/>
              </a:ext>
            </a:extLst>
          </p:cNvPr>
          <p:cNvSpPr txBox="1"/>
          <p:nvPr/>
        </p:nvSpPr>
        <p:spPr>
          <a:xfrm>
            <a:off x="6372163" y="4062290"/>
            <a:ext cx="2561359"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b="1" dirty="0">
                <a:latin typeface="Calibri"/>
                <a:cs typeface="Calibri"/>
                <a:hlinkClick r:id="rId4"/>
              </a:rPr>
              <a:t>http://www.monorientationenligne.fr/</a:t>
            </a:r>
          </a:p>
        </p:txBody>
      </p:sp>
      <p:pic>
        <p:nvPicPr>
          <p:cNvPr id="3" name="Image 9">
            <a:extLst>
              <a:ext uri="{FF2B5EF4-FFF2-40B4-BE49-F238E27FC236}">
                <a16:creationId xmlns:a16="http://schemas.microsoft.com/office/drawing/2014/main" id="{522BD179-CCAD-460A-8589-FC59E67B7618}"/>
              </a:ext>
            </a:extLst>
          </p:cNvPr>
          <p:cNvPicPr>
            <a:picLocks noChangeAspect="1"/>
          </p:cNvPicPr>
          <p:nvPr/>
        </p:nvPicPr>
        <p:blipFill>
          <a:blip r:embed="rId5"/>
          <a:stretch>
            <a:fillRect/>
          </a:stretch>
        </p:blipFill>
        <p:spPr>
          <a:xfrm>
            <a:off x="4698844" y="567040"/>
            <a:ext cx="2262305" cy="461940"/>
          </a:xfrm>
          <a:prstGeom prst="rect">
            <a:avLst/>
          </a:prstGeom>
        </p:spPr>
      </p:pic>
      <p:pic>
        <p:nvPicPr>
          <p:cNvPr id="12" name="Image 12">
            <a:extLst>
              <a:ext uri="{FF2B5EF4-FFF2-40B4-BE49-F238E27FC236}">
                <a16:creationId xmlns:a16="http://schemas.microsoft.com/office/drawing/2014/main" id="{5E9B2C1A-EE19-49D9-8D49-1BE7BD451EE0}"/>
              </a:ext>
            </a:extLst>
          </p:cNvPr>
          <p:cNvPicPr>
            <a:picLocks noChangeAspect="1"/>
          </p:cNvPicPr>
          <p:nvPr/>
        </p:nvPicPr>
        <p:blipFill>
          <a:blip r:embed="rId6"/>
          <a:stretch>
            <a:fillRect/>
          </a:stretch>
        </p:blipFill>
        <p:spPr>
          <a:xfrm>
            <a:off x="342900" y="1452284"/>
            <a:ext cx="1743074" cy="2264907"/>
          </a:xfrm>
          <a:prstGeom prst="rect">
            <a:avLst/>
          </a:prstGeom>
        </p:spPr>
      </p:pic>
      <p:sp>
        <p:nvSpPr>
          <p:cNvPr id="13" name="ZoneTexte 12">
            <a:extLst>
              <a:ext uri="{FF2B5EF4-FFF2-40B4-BE49-F238E27FC236}">
                <a16:creationId xmlns:a16="http://schemas.microsoft.com/office/drawing/2014/main" id="{4E4B83E9-A767-4EFA-9882-BB49B4174192}"/>
              </a:ext>
            </a:extLst>
          </p:cNvPr>
          <p:cNvSpPr txBox="1"/>
          <p:nvPr/>
        </p:nvSpPr>
        <p:spPr>
          <a:xfrm>
            <a:off x="342900" y="3880777"/>
            <a:ext cx="5594205"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200" b="1" dirty="0">
                <a:solidFill>
                  <a:srgbClr val="002060"/>
                </a:solidFill>
                <a:latin typeface="Calibri"/>
                <a:cs typeface="Calibri"/>
              </a:rPr>
              <a:t>Pour plus </a:t>
            </a:r>
            <a:r>
              <a:rPr lang="en-US" sz="1200" b="1" dirty="0" err="1">
                <a:solidFill>
                  <a:srgbClr val="002060"/>
                </a:solidFill>
                <a:latin typeface="Calibri"/>
                <a:cs typeface="Calibri"/>
              </a:rPr>
              <a:t>d'informations</a:t>
            </a:r>
            <a:r>
              <a:rPr lang="en-US" sz="1200" b="1" dirty="0">
                <a:solidFill>
                  <a:srgbClr val="002060"/>
                </a:solidFill>
                <a:latin typeface="Calibri"/>
                <a:cs typeface="Calibri"/>
              </a:rPr>
              <a:t> :</a:t>
            </a:r>
          </a:p>
          <a:p>
            <a:r>
              <a:rPr lang="en-US" sz="1200" b="1" dirty="0">
                <a:latin typeface="Calibri"/>
                <a:cs typeface="Calibri"/>
                <a:hlinkClick r:id="rId7"/>
              </a:rPr>
              <a:t>https://librairie.onisep.fr/Collections/Grand-public/Parcours/Les-metiers-de-la-chimie</a:t>
            </a:r>
            <a:r>
              <a:rPr lang="en-US" sz="1200" b="1" dirty="0">
                <a:latin typeface="Calibri"/>
                <a:cs typeface="Calibri"/>
              </a:rPr>
              <a:t> </a:t>
            </a:r>
            <a:endParaRPr lang="en-US" dirty="0"/>
          </a:p>
        </p:txBody>
      </p:sp>
      <p:sp>
        <p:nvSpPr>
          <p:cNvPr id="10" name="ZoneTexte 9">
            <a:extLst>
              <a:ext uri="{FF2B5EF4-FFF2-40B4-BE49-F238E27FC236}">
                <a16:creationId xmlns:a16="http://schemas.microsoft.com/office/drawing/2014/main" id="{8EE3550E-9D18-4E58-A23A-5CCA1C7FDBFF}"/>
              </a:ext>
            </a:extLst>
          </p:cNvPr>
          <p:cNvSpPr txBox="1"/>
          <p:nvPr/>
        </p:nvSpPr>
        <p:spPr>
          <a:xfrm>
            <a:off x="2154814" y="1426483"/>
            <a:ext cx="3366654" cy="227754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400" b="1" dirty="0">
                <a:solidFill>
                  <a:srgbClr val="002060"/>
                </a:solidFill>
                <a:latin typeface="Calibri"/>
                <a:ea typeface="Roboto"/>
                <a:cs typeface="Arial"/>
              </a:rPr>
              <a:t>Nouveau Guide</a:t>
            </a:r>
            <a:endParaRPr lang="en-US" sz="1400" b="1" dirty="0">
              <a:solidFill>
                <a:srgbClr val="002060"/>
              </a:solidFill>
              <a:latin typeface="Calibri"/>
              <a:ea typeface="Roboto"/>
              <a:cs typeface="Calibri"/>
            </a:endParaRPr>
          </a:p>
          <a:p>
            <a:pPr algn="just"/>
            <a:r>
              <a:rPr lang="en-US" sz="1400" b="1" dirty="0">
                <a:solidFill>
                  <a:srgbClr val="002060"/>
                </a:solidFill>
                <a:latin typeface="Calibri"/>
                <a:ea typeface="Roboto"/>
                <a:cs typeface="Arial"/>
              </a:rPr>
              <a:t>Les Métiers de la </a:t>
            </a:r>
            <a:r>
              <a:rPr lang="en-US" sz="1400" b="1" dirty="0" err="1">
                <a:solidFill>
                  <a:srgbClr val="002060"/>
                </a:solidFill>
                <a:latin typeface="Calibri"/>
                <a:ea typeface="Roboto"/>
                <a:cs typeface="Arial"/>
              </a:rPr>
              <a:t>chimie</a:t>
            </a:r>
            <a:r>
              <a:rPr lang="en-US" sz="1400" b="1" dirty="0">
                <a:solidFill>
                  <a:srgbClr val="002060"/>
                </a:solidFill>
                <a:latin typeface="Calibri"/>
                <a:ea typeface="Roboto"/>
                <a:cs typeface="Arial"/>
              </a:rPr>
              <a:t> – Edition </a:t>
            </a:r>
            <a:r>
              <a:rPr lang="en-US" sz="1400" b="1" dirty="0" err="1">
                <a:solidFill>
                  <a:srgbClr val="002060"/>
                </a:solidFill>
                <a:latin typeface="Calibri"/>
                <a:ea typeface="Roboto"/>
                <a:cs typeface="Arial"/>
              </a:rPr>
              <a:t>août</a:t>
            </a:r>
            <a:r>
              <a:rPr lang="en-US" sz="1400" b="1" dirty="0">
                <a:solidFill>
                  <a:srgbClr val="002060"/>
                </a:solidFill>
                <a:latin typeface="Calibri"/>
                <a:ea typeface="Roboto"/>
                <a:cs typeface="Arial"/>
              </a:rPr>
              <a:t> 2021</a:t>
            </a:r>
            <a:endParaRPr lang="en-US" sz="1400" b="1" dirty="0">
              <a:solidFill>
                <a:srgbClr val="002060"/>
              </a:solidFill>
              <a:latin typeface="Calibri"/>
              <a:ea typeface="Roboto"/>
              <a:cs typeface="Calibri"/>
            </a:endParaRPr>
          </a:p>
          <a:p>
            <a:pPr algn="just"/>
            <a:endParaRPr lang="en-US" sz="1200" b="1" dirty="0">
              <a:latin typeface="Calibri"/>
              <a:ea typeface="Roboto"/>
              <a:cs typeface="Arial"/>
            </a:endParaRPr>
          </a:p>
          <a:p>
            <a:pPr algn="just"/>
            <a:r>
              <a:rPr lang="en-US" sz="1200" b="1" dirty="0" err="1">
                <a:solidFill>
                  <a:srgbClr val="002060"/>
                </a:solidFill>
                <a:latin typeface="Calibri"/>
                <a:ea typeface="Roboto"/>
                <a:cs typeface="Arial"/>
              </a:rPr>
              <a:t>Cette</a:t>
            </a:r>
            <a:r>
              <a:rPr lang="en-US" sz="1200" b="1" dirty="0">
                <a:solidFill>
                  <a:srgbClr val="002060"/>
                </a:solidFill>
                <a:latin typeface="Calibri"/>
                <a:ea typeface="Roboto"/>
                <a:cs typeface="Arial"/>
              </a:rPr>
              <a:t> publication présente 25 MÉTIERS,</a:t>
            </a:r>
            <a:r>
              <a:rPr lang="en-US" sz="1200" dirty="0">
                <a:solidFill>
                  <a:srgbClr val="002060"/>
                </a:solidFill>
                <a:latin typeface="Calibri"/>
                <a:ea typeface="Roboto"/>
                <a:cs typeface="Arial"/>
              </a:rPr>
              <a:t> </a:t>
            </a:r>
            <a:r>
              <a:rPr lang="en-US" sz="1200" b="1" dirty="0" err="1">
                <a:solidFill>
                  <a:srgbClr val="002060"/>
                </a:solidFill>
                <a:latin typeface="Calibri"/>
                <a:ea typeface="Roboto"/>
                <a:cs typeface="Arial"/>
              </a:rPr>
              <a:t>classés</a:t>
            </a:r>
            <a:r>
              <a:rPr lang="en-US" sz="1200" b="1" dirty="0">
                <a:solidFill>
                  <a:srgbClr val="002060"/>
                </a:solidFill>
                <a:latin typeface="Calibri"/>
                <a:ea typeface="Roboto"/>
                <a:cs typeface="Arial"/>
              </a:rPr>
              <a:t> en cinq familles :</a:t>
            </a:r>
            <a:endParaRPr lang="en-US" sz="1200" b="1" dirty="0">
              <a:solidFill>
                <a:srgbClr val="002060"/>
              </a:solidFill>
              <a:latin typeface="Calibri"/>
              <a:ea typeface="Roboto"/>
              <a:cs typeface="Calibri"/>
            </a:endParaRPr>
          </a:p>
          <a:p>
            <a:pPr algn="just"/>
            <a:endParaRPr lang="en-US" sz="1200" b="1" dirty="0">
              <a:solidFill>
                <a:srgbClr val="002060"/>
              </a:solidFill>
              <a:latin typeface="Calibri"/>
              <a:ea typeface="Roboto"/>
              <a:cs typeface="Arial"/>
            </a:endParaRPr>
          </a:p>
          <a:p>
            <a:pPr algn="just"/>
            <a:r>
              <a:rPr lang="en-US" sz="1200" b="1" dirty="0">
                <a:solidFill>
                  <a:srgbClr val="002060"/>
                </a:solidFill>
                <a:latin typeface="Calibri"/>
                <a:ea typeface="Roboto"/>
                <a:cs typeface="Arial"/>
              </a:rPr>
              <a:t>- ceux qui sont au cœur de l’innovation (chercheurs, </a:t>
            </a:r>
            <a:r>
              <a:rPr lang="en-US" sz="1200" b="1" dirty="0" err="1">
                <a:solidFill>
                  <a:srgbClr val="002060"/>
                </a:solidFill>
                <a:latin typeface="Calibri"/>
                <a:ea typeface="Roboto"/>
                <a:cs typeface="Arial"/>
              </a:rPr>
              <a:t>techniciens</a:t>
            </a:r>
            <a:r>
              <a:rPr lang="en-US" sz="1200" b="1" dirty="0">
                <a:solidFill>
                  <a:srgbClr val="002060"/>
                </a:solidFill>
                <a:latin typeface="Calibri"/>
                <a:ea typeface="Roboto"/>
                <a:cs typeface="Arial"/>
              </a:rPr>
              <a:t> formulation…),</a:t>
            </a:r>
            <a:endParaRPr lang="en-US" sz="1200" b="1" dirty="0">
              <a:solidFill>
                <a:srgbClr val="002060"/>
              </a:solidFill>
              <a:latin typeface="Calibri"/>
              <a:ea typeface="Roboto"/>
              <a:cs typeface="Calibri"/>
            </a:endParaRPr>
          </a:p>
          <a:p>
            <a:pPr algn="just"/>
            <a:r>
              <a:rPr lang="en-US" sz="1200" b="1" dirty="0">
                <a:solidFill>
                  <a:srgbClr val="002060"/>
                </a:solidFill>
                <a:latin typeface="Calibri"/>
                <a:ea typeface="Roboto"/>
                <a:cs typeface="Arial"/>
              </a:rPr>
              <a:t>- ceux qui mènent la production (ingénieurs procédés, </a:t>
            </a:r>
            <a:r>
              <a:rPr lang="en-US" sz="1200" b="1" dirty="0" err="1">
                <a:solidFill>
                  <a:srgbClr val="002060"/>
                </a:solidFill>
                <a:latin typeface="Calibri"/>
                <a:ea typeface="Roboto"/>
                <a:cs typeface="Arial"/>
              </a:rPr>
              <a:t>conducteurs</a:t>
            </a:r>
            <a:r>
              <a:rPr lang="en-US" sz="1200" b="1" dirty="0">
                <a:solidFill>
                  <a:srgbClr val="002060"/>
                </a:solidFill>
                <a:latin typeface="Calibri"/>
                <a:ea typeface="Roboto"/>
                <a:cs typeface="Arial"/>
              </a:rPr>
              <a:t> de </a:t>
            </a:r>
            <a:r>
              <a:rPr lang="en-US" sz="1200" b="1" dirty="0" err="1">
                <a:solidFill>
                  <a:srgbClr val="002060"/>
                </a:solidFill>
                <a:latin typeface="Calibri"/>
                <a:ea typeface="Roboto"/>
                <a:cs typeface="Arial"/>
              </a:rPr>
              <a:t>ligne</a:t>
            </a:r>
            <a:r>
              <a:rPr lang="en-US" sz="1200" b="1" dirty="0">
                <a:solidFill>
                  <a:srgbClr val="002060"/>
                </a:solidFill>
                <a:latin typeface="Calibri"/>
                <a:ea typeface="Roboto"/>
                <a:cs typeface="Arial"/>
              </a:rPr>
              <a:t> de production…),</a:t>
            </a:r>
            <a:endParaRPr lang="en-US" sz="1200" b="1" dirty="0">
              <a:solidFill>
                <a:srgbClr val="002060"/>
              </a:solidFill>
              <a:latin typeface="Calibri"/>
              <a:ea typeface="Roboto"/>
              <a:cs typeface="Calibri"/>
            </a:endParaRPr>
          </a:p>
          <a:p>
            <a:pPr algn="just"/>
            <a:r>
              <a:rPr lang="en-US" sz="1200" b="1" dirty="0">
                <a:solidFill>
                  <a:srgbClr val="002060"/>
                </a:solidFill>
                <a:latin typeface="Calibri"/>
                <a:ea typeface="Roboto"/>
                <a:cs typeface="Arial"/>
              </a:rPr>
              <a:t>- </a:t>
            </a:r>
            <a:r>
              <a:rPr lang="en-US" sz="1200" b="1" dirty="0" err="1">
                <a:solidFill>
                  <a:srgbClr val="002060"/>
                </a:solidFill>
                <a:latin typeface="Calibri"/>
                <a:ea typeface="Roboto"/>
                <a:cs typeface="Arial"/>
              </a:rPr>
              <a:t>ceux</a:t>
            </a:r>
            <a:r>
              <a:rPr lang="en-US" sz="1200" b="1" dirty="0">
                <a:solidFill>
                  <a:srgbClr val="002060"/>
                </a:solidFill>
                <a:latin typeface="Calibri"/>
                <a:ea typeface="Roboto"/>
                <a:cs typeface="Arial"/>
              </a:rPr>
              <a:t> en charge de la qualité et du contrôle (ingénieurs environnement et risques industriels…)</a:t>
            </a:r>
            <a:endParaRPr lang="en-US" sz="1200" b="1" dirty="0">
              <a:solidFill>
                <a:srgbClr val="002060"/>
              </a:solidFill>
              <a:latin typeface="Calibri"/>
              <a:ea typeface="Roboto"/>
              <a:cs typeface="Calibri"/>
            </a:endParaRPr>
          </a:p>
        </p:txBody>
      </p:sp>
      <p:sp>
        <p:nvSpPr>
          <p:cNvPr id="14" name="ZoneTexte 13">
            <a:extLst>
              <a:ext uri="{FF2B5EF4-FFF2-40B4-BE49-F238E27FC236}">
                <a16:creationId xmlns:a16="http://schemas.microsoft.com/office/drawing/2014/main" id="{A2F5EC36-BBD4-48B6-8930-3439B4570DE0}"/>
              </a:ext>
            </a:extLst>
          </p:cNvPr>
          <p:cNvSpPr txBox="1"/>
          <p:nvPr/>
        </p:nvSpPr>
        <p:spPr>
          <a:xfrm>
            <a:off x="342900" y="4307989"/>
            <a:ext cx="5490295"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200" b="1" dirty="0">
                <a:solidFill>
                  <a:srgbClr val="002060"/>
                </a:solidFill>
                <a:latin typeface="Calibri"/>
                <a:ea typeface="Roboto"/>
                <a:cs typeface="Segoe UI"/>
              </a:rPr>
              <a:t>Pour </a:t>
            </a:r>
            <a:r>
              <a:rPr lang="en-US" sz="1200" b="1" dirty="0" err="1">
                <a:solidFill>
                  <a:srgbClr val="002060"/>
                </a:solidFill>
                <a:latin typeface="Calibri"/>
                <a:ea typeface="Roboto"/>
                <a:cs typeface="Segoe UI"/>
              </a:rPr>
              <a:t>vous</a:t>
            </a:r>
            <a:r>
              <a:rPr lang="en-US" sz="1200" b="1" dirty="0">
                <a:solidFill>
                  <a:srgbClr val="002060"/>
                </a:solidFill>
                <a:latin typeface="Calibri"/>
                <a:ea typeface="Roboto"/>
                <a:cs typeface="Segoe UI"/>
              </a:rPr>
              <a:t> procurer </a:t>
            </a:r>
            <a:r>
              <a:rPr lang="en-US" sz="1200" b="1" dirty="0" err="1">
                <a:solidFill>
                  <a:srgbClr val="002060"/>
                </a:solidFill>
                <a:latin typeface="Calibri"/>
                <a:ea typeface="Roboto"/>
                <a:cs typeface="Segoe UI"/>
              </a:rPr>
              <a:t>ce</a:t>
            </a:r>
            <a:r>
              <a:rPr lang="en-US" sz="1200" b="1" dirty="0">
                <a:solidFill>
                  <a:srgbClr val="002060"/>
                </a:solidFill>
                <a:latin typeface="Calibri"/>
                <a:ea typeface="Roboto"/>
                <a:cs typeface="Segoe UI"/>
              </a:rPr>
              <a:t> guide au format papier, merci de bien </a:t>
            </a:r>
            <a:r>
              <a:rPr lang="en-US" sz="1200" b="1" dirty="0" err="1">
                <a:solidFill>
                  <a:srgbClr val="002060"/>
                </a:solidFill>
                <a:latin typeface="Calibri"/>
                <a:ea typeface="Roboto"/>
                <a:cs typeface="Segoe UI"/>
              </a:rPr>
              <a:t>vouloir</a:t>
            </a:r>
            <a:r>
              <a:rPr lang="en-US" sz="1200" b="1" dirty="0">
                <a:solidFill>
                  <a:srgbClr val="002060"/>
                </a:solidFill>
                <a:latin typeface="Calibri"/>
                <a:ea typeface="Roboto"/>
                <a:cs typeface="Segoe UI"/>
              </a:rPr>
              <a:t> nous </a:t>
            </a:r>
            <a:r>
              <a:rPr lang="en-US" sz="1200" b="1" dirty="0" err="1">
                <a:solidFill>
                  <a:srgbClr val="002060"/>
                </a:solidFill>
                <a:latin typeface="Calibri"/>
                <a:ea typeface="Roboto"/>
                <a:cs typeface="Segoe UI"/>
              </a:rPr>
              <a:t>contacter</a:t>
            </a:r>
            <a:r>
              <a:rPr lang="en-US" sz="1200" b="1" dirty="0">
                <a:solidFill>
                  <a:srgbClr val="002060"/>
                </a:solidFill>
                <a:latin typeface="Calibri"/>
                <a:ea typeface="Roboto"/>
                <a:cs typeface="Segoe UI"/>
              </a:rPr>
              <a:t>, nous </a:t>
            </a:r>
            <a:r>
              <a:rPr lang="en-US" sz="1200" b="1" dirty="0" err="1">
                <a:solidFill>
                  <a:srgbClr val="002060"/>
                </a:solidFill>
                <a:latin typeface="Calibri"/>
                <a:ea typeface="Roboto"/>
                <a:cs typeface="Segoe UI"/>
              </a:rPr>
              <a:t>disposons</a:t>
            </a:r>
            <a:r>
              <a:rPr lang="en-US" sz="1200" b="1" dirty="0">
                <a:solidFill>
                  <a:srgbClr val="002060"/>
                </a:solidFill>
                <a:latin typeface="Calibri"/>
                <a:ea typeface="Roboto"/>
                <a:cs typeface="Segoe UI"/>
              </a:rPr>
              <a:t> </a:t>
            </a:r>
            <a:r>
              <a:rPr lang="en-US" sz="1200" b="1" dirty="0" err="1">
                <a:solidFill>
                  <a:srgbClr val="002060"/>
                </a:solidFill>
                <a:latin typeface="Calibri"/>
                <a:ea typeface="Roboto"/>
                <a:cs typeface="Segoe UI"/>
              </a:rPr>
              <a:t>d'exemplaires</a:t>
            </a:r>
            <a:r>
              <a:rPr lang="en-US" sz="1200" b="1" dirty="0">
                <a:solidFill>
                  <a:srgbClr val="002060"/>
                </a:solidFill>
                <a:latin typeface="Calibri"/>
                <a:ea typeface="Roboto"/>
                <a:cs typeface="Segoe UI"/>
              </a:rPr>
              <a:t> chez France Chimie Grand Est :</a:t>
            </a:r>
            <a:r>
              <a:rPr lang="en-US" sz="1200" dirty="0">
                <a:solidFill>
                  <a:srgbClr val="002060"/>
                </a:solidFill>
                <a:latin typeface="Calibri"/>
                <a:ea typeface="Roboto"/>
                <a:cs typeface="Segoe UI"/>
              </a:rPr>
              <a:t>​</a:t>
            </a:r>
          </a:p>
          <a:p>
            <a:pPr algn="just"/>
            <a:r>
              <a:rPr lang="en-US" sz="1200" b="1" dirty="0">
                <a:solidFill>
                  <a:srgbClr val="2F4059"/>
                </a:solidFill>
                <a:latin typeface="Calibri"/>
                <a:ea typeface="Roboto"/>
                <a:cs typeface="Calibri"/>
                <a:hlinkClick r:id="rId8"/>
              </a:rPr>
              <a:t>salonzi@chimie-grandest.fr</a:t>
            </a:r>
            <a:endParaRPr lang="en-US" sz="1200" b="1" dirty="0">
              <a:solidFill>
                <a:srgbClr val="39E2C0"/>
              </a:solidFill>
              <a:latin typeface="Calibri"/>
              <a:ea typeface="Roboto"/>
              <a:cs typeface="Calibri"/>
            </a:endParaRPr>
          </a:p>
        </p:txBody>
      </p:sp>
    </p:spTree>
    <p:extLst>
      <p:ext uri="{BB962C8B-B14F-4D97-AF65-F5344CB8AC3E}">
        <p14:creationId xmlns:p14="http://schemas.microsoft.com/office/powerpoint/2010/main" val="4248535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dirty="0">
                <a:solidFill>
                  <a:srgbClr val="233287"/>
                </a:solidFill>
                <a:latin typeface="Calibri"/>
                <a:cs typeface="Calibri"/>
              </a:rPr>
              <a:t>Expositions</a:t>
            </a:r>
            <a:br>
              <a:rPr lang="fr-FR" b="1" dirty="0">
                <a:solidFill>
                  <a:srgbClr val="233287"/>
                </a:solidFill>
                <a:latin typeface="Calibri"/>
                <a:cs typeface="Calibri"/>
              </a:rPr>
            </a:br>
            <a:r>
              <a:rPr lang="fr-FR" b="1" dirty="0">
                <a:solidFill>
                  <a:srgbClr val="233287"/>
                </a:solidFill>
                <a:latin typeface="Calibri"/>
                <a:cs typeface="Calibri"/>
              </a:rPr>
              <a:t>Panneaux et Totems</a:t>
            </a:r>
            <a:endParaRPr lang="fr-FR" dirty="0">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dirty="0">
                <a:latin typeface="Calibri"/>
                <a:cs typeface="Calibri"/>
              </a:rPr>
              <a:t>A DISPOSITION DES ENSEIGNANTS</a:t>
            </a:r>
          </a:p>
          <a:p>
            <a:endParaRPr lang="fr-FR" dirty="0">
              <a:latin typeface="Calibri"/>
              <a:cs typeface="Calibri"/>
            </a:endParaRPr>
          </a:p>
          <a:p>
            <a:endParaRPr lang="fr-FR" dirty="0">
              <a:latin typeface="Calibri"/>
              <a:cs typeface="Calibri"/>
            </a:endParaRPr>
          </a:p>
          <a:p>
            <a:endParaRPr lang="fr-FR" dirty="0">
              <a:latin typeface="Calibri"/>
              <a:cs typeface="Calibri"/>
            </a:endParaRPr>
          </a:p>
          <a:p>
            <a:endParaRPr lang="fr-FR" b="0" dirty="0">
              <a:latin typeface="Calibri"/>
              <a:cs typeface="Calibri"/>
            </a:endParaRPr>
          </a:p>
          <a:p>
            <a:r>
              <a:rPr lang="fr-FR" b="0" dirty="0">
                <a:latin typeface="Calibri"/>
                <a:cs typeface="Calibri"/>
              </a:rPr>
              <a:t>Edition 2022</a:t>
            </a:r>
            <a:endParaRPr lang="fr-FR" dirty="0">
              <a:latin typeface="Calibri"/>
              <a:cs typeface="Calibri"/>
            </a:endParaRPr>
          </a:p>
          <a:p>
            <a:endParaRPr lang="fr-FR" b="0" dirty="0">
              <a:latin typeface="Calibri"/>
              <a:cs typeface="Calibri"/>
            </a:endParaRPr>
          </a:p>
          <a:p>
            <a:endParaRPr lang="fr-FR" dirty="0">
              <a:latin typeface="Calibri"/>
              <a:cs typeface="Calibri"/>
            </a:endParaRPr>
          </a:p>
        </p:txBody>
      </p:sp>
      <p:pic>
        <p:nvPicPr>
          <p:cNvPr id="8" name="Image 4">
            <a:extLst>
              <a:ext uri="{FF2B5EF4-FFF2-40B4-BE49-F238E27FC236}">
                <a16:creationId xmlns:a16="http://schemas.microsoft.com/office/drawing/2014/main" id="{337E1829-356B-487F-9584-264852ABA41B}"/>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9" name="Image 22">
            <a:extLst>
              <a:ext uri="{FF2B5EF4-FFF2-40B4-BE49-F238E27FC236}">
                <a16:creationId xmlns:a16="http://schemas.microsoft.com/office/drawing/2014/main" id="{86CBB03A-4B0C-4B2B-89EC-BCF2250EAA42}"/>
              </a:ext>
            </a:extLst>
          </p:cNvPr>
          <p:cNvPicPr>
            <a:picLocks noChangeAspect="1"/>
          </p:cNvPicPr>
          <p:nvPr/>
        </p:nvPicPr>
        <p:blipFill>
          <a:blip r:embed="rId3"/>
          <a:stretch>
            <a:fillRect/>
          </a:stretch>
        </p:blipFill>
        <p:spPr>
          <a:xfrm>
            <a:off x="4678620" y="1408666"/>
            <a:ext cx="771963" cy="722234"/>
          </a:xfrm>
          <a:prstGeom prst="rect">
            <a:avLst/>
          </a:prstGeom>
        </p:spPr>
      </p:pic>
      <p:pic>
        <p:nvPicPr>
          <p:cNvPr id="10" name="Image 5" descr="Une image contenant moniteur, écran, regardant, sombre&#10;&#10;Description générée automatiquement">
            <a:extLst>
              <a:ext uri="{FF2B5EF4-FFF2-40B4-BE49-F238E27FC236}">
                <a16:creationId xmlns:a16="http://schemas.microsoft.com/office/drawing/2014/main" id="{F27AE52A-973E-4241-A1C5-93616F3DA4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5" name="Image 8" descr="Une image contenant texte, intérieur, table, plusieurs&#10;&#10;Description générée automatiquement">
            <a:extLst>
              <a:ext uri="{FF2B5EF4-FFF2-40B4-BE49-F238E27FC236}">
                <a16:creationId xmlns:a16="http://schemas.microsoft.com/office/drawing/2014/main" id="{67425647-0BEE-4806-9288-6E791C28855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158252" y="262963"/>
            <a:ext cx="749559" cy="691844"/>
          </a:xfrm>
          <a:prstGeom prst="ellipse">
            <a:avLst/>
          </a:prstGeom>
          <a:ln w="57150">
            <a:noFill/>
          </a:ln>
          <a:effectLst>
            <a:softEdge rad="112500"/>
          </a:effectLst>
        </p:spPr>
      </p:pic>
      <p:pic>
        <p:nvPicPr>
          <p:cNvPr id="11" name="Picture 2">
            <a:extLst>
              <a:ext uri="{FF2B5EF4-FFF2-40B4-BE49-F238E27FC236}">
                <a16:creationId xmlns:a16="http://schemas.microsoft.com/office/drawing/2014/main" id="{2368DE8C-5E46-4610-9CA3-E44590A125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0987" y="672139"/>
            <a:ext cx="840563" cy="8093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B8CE3945-708B-4235-BC23-73E9CBCC05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6F0CBD9C-5A25-45AD-9092-21BB1213E6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6DCF0305-B30C-4C50-96E7-AEACBA61FD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C95F359A-65A5-40FC-AB1A-373766FD0D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78CE332F-9978-407D-8FFC-CB428D6D3CB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344293F4-B47B-451F-8B9A-DCC3FAEC31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C0E99A8B-E8C0-48E3-BCB1-4ADAACE168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ECDF0266-04B9-41DF-8D7C-E40415A067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6">
            <a:extLst>
              <a:ext uri="{FF2B5EF4-FFF2-40B4-BE49-F238E27FC236}">
                <a16:creationId xmlns:a16="http://schemas.microsoft.com/office/drawing/2014/main" id="{C76AC70C-D4CF-4971-8805-0AD09AE6B24D}"/>
              </a:ext>
            </a:extLst>
          </p:cNvPr>
          <p:cNvPicPr>
            <a:picLocks noChangeAspect="1"/>
          </p:cNvPicPr>
          <p:nvPr/>
        </p:nvPicPr>
        <p:blipFill rotWithShape="1">
          <a:blip r:embed="rId15"/>
          <a:srcRect l="42843" t="9516" r="42571" b="67916"/>
          <a:stretch/>
        </p:blipFill>
        <p:spPr>
          <a:xfrm>
            <a:off x="4610073" y="1458554"/>
            <a:ext cx="833146" cy="724333"/>
          </a:xfrm>
          <a:prstGeom prst="ellipse">
            <a:avLst/>
          </a:prstGeom>
          <a:ln>
            <a:noFill/>
          </a:ln>
          <a:effectLst>
            <a:softEdge rad="112500"/>
          </a:effectLst>
        </p:spPr>
      </p:pic>
      <p:sp>
        <p:nvSpPr>
          <p:cNvPr id="2" name="Rectangle 1">
            <a:extLst>
              <a:ext uri="{FF2B5EF4-FFF2-40B4-BE49-F238E27FC236}">
                <a16:creationId xmlns:a16="http://schemas.microsoft.com/office/drawing/2014/main" id="{432759C6-43A6-9229-88D6-70AD44EC56D3}"/>
              </a:ext>
            </a:extLst>
          </p:cNvPr>
          <p:cNvSpPr/>
          <p:nvPr/>
        </p:nvSpPr>
        <p:spPr>
          <a:xfrm>
            <a:off x="7557655" y="3754582"/>
            <a:ext cx="1441401" cy="1310182"/>
          </a:xfrm>
          <a:prstGeom prst="rect">
            <a:avLst/>
          </a:prstGeom>
          <a:solidFill>
            <a:srgbClr val="C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10;&#10;Description générée automatiquement">
            <a:extLst>
              <a:ext uri="{FF2B5EF4-FFF2-40B4-BE49-F238E27FC236}">
                <a16:creationId xmlns:a16="http://schemas.microsoft.com/office/drawing/2014/main" id="{18078A68-FF0A-0FDC-BB39-77C8327E57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88303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AD7DE3A-5495-46A2-AF76-DAED9B8E39BA}"/>
              </a:ext>
            </a:extLst>
          </p:cNvPr>
          <p:cNvSpPr>
            <a:spLocks noGrp="1"/>
          </p:cNvSpPr>
          <p:nvPr>
            <p:ph type="title"/>
          </p:nvPr>
        </p:nvSpPr>
        <p:spPr>
          <a:xfrm>
            <a:off x="375465" y="430697"/>
            <a:ext cx="8388632" cy="506942"/>
          </a:xfrm>
        </p:spPr>
        <p:txBody>
          <a:bodyPr/>
          <a:lstStyle/>
          <a:p>
            <a:pPr algn="ctr"/>
            <a:r>
              <a:rPr lang="fr-FR" sz="2500" dirty="0">
                <a:latin typeface="Calibri"/>
                <a:cs typeface="Calibri"/>
              </a:rPr>
              <a:t>Totems et </a:t>
            </a:r>
            <a:r>
              <a:rPr lang="fr-FR" sz="2500">
                <a:latin typeface="Calibri"/>
                <a:cs typeface="Calibri"/>
              </a:rPr>
              <a:t>Kakémonos Formations/Métiers</a:t>
            </a:r>
            <a:endParaRPr lang="fr-FR" dirty="0"/>
          </a:p>
          <a:p>
            <a:endParaRPr lang="fr-FR" sz="2400" b="0" dirty="0">
              <a:latin typeface="Roboto" panose="02000000000000000000"/>
            </a:endParaRPr>
          </a:p>
          <a:p>
            <a:endParaRPr lang="fr-FR" sz="2400" dirty="0">
              <a:latin typeface="Roboto" panose="02000000000000000000"/>
            </a:endParaRPr>
          </a:p>
        </p:txBody>
      </p:sp>
      <p:sp>
        <p:nvSpPr>
          <p:cNvPr id="4" name="ZoneTexte 3">
            <a:extLst>
              <a:ext uri="{FF2B5EF4-FFF2-40B4-BE49-F238E27FC236}">
                <a16:creationId xmlns:a16="http://schemas.microsoft.com/office/drawing/2014/main" id="{BDCBF95F-DF5A-4CBD-BEFB-D22B1C7EA4ED}"/>
              </a:ext>
            </a:extLst>
          </p:cNvPr>
          <p:cNvSpPr txBox="1"/>
          <p:nvPr/>
        </p:nvSpPr>
        <p:spPr>
          <a:xfrm>
            <a:off x="2833511" y="4192391"/>
            <a:ext cx="3476978"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err="1">
                <a:solidFill>
                  <a:srgbClr val="2F4059"/>
                </a:solidFill>
                <a:latin typeface="Calibri"/>
                <a:cs typeface="Calibri"/>
              </a:rPr>
              <a:t>Réservation</a:t>
            </a:r>
            <a:r>
              <a:rPr lang="en-US" sz="1400" b="1" dirty="0">
                <a:solidFill>
                  <a:srgbClr val="2F4059"/>
                </a:solidFill>
                <a:latin typeface="Calibri"/>
                <a:cs typeface="Calibri"/>
              </a:rPr>
              <a:t> sur </a:t>
            </a:r>
            <a:r>
              <a:rPr lang="en-US" sz="1400" b="1" dirty="0" err="1">
                <a:solidFill>
                  <a:srgbClr val="2F4059"/>
                </a:solidFill>
                <a:latin typeface="Calibri"/>
                <a:cs typeface="Calibri"/>
              </a:rPr>
              <a:t>demande</a:t>
            </a:r>
            <a:r>
              <a:rPr lang="en-US" sz="1400" b="1" dirty="0">
                <a:solidFill>
                  <a:srgbClr val="2F4059"/>
                </a:solidFill>
                <a:latin typeface="Calibri"/>
                <a:cs typeface="Calibri"/>
              </a:rPr>
              <a:t> :</a:t>
            </a:r>
            <a:endParaRPr lang="fr-FR" dirty="0">
              <a:solidFill>
                <a:srgbClr val="425167"/>
              </a:solidFill>
              <a:latin typeface="Georgia" panose="02040502050405020303"/>
              <a:cs typeface="Calibri"/>
            </a:endParaRPr>
          </a:p>
          <a:p>
            <a:pPr algn="ctr"/>
            <a:r>
              <a:rPr lang="en-US" sz="1400" b="1" dirty="0">
                <a:solidFill>
                  <a:srgbClr val="2F4059"/>
                </a:solidFill>
                <a:latin typeface="Calibri"/>
                <a:ea typeface="Roboto"/>
                <a:cs typeface="Calibri"/>
                <a:hlinkClick r:id="rId2"/>
              </a:rPr>
              <a:t>salonzi@chimie-grandest.fr</a:t>
            </a:r>
            <a:endParaRPr lang="en-US" sz="1400" b="1" dirty="0">
              <a:solidFill>
                <a:srgbClr val="39E2C0"/>
              </a:solidFill>
              <a:latin typeface="Calibri"/>
              <a:ea typeface="Roboto"/>
              <a:cs typeface="Calibri"/>
            </a:endParaRPr>
          </a:p>
          <a:p>
            <a:pPr algn="ctr"/>
            <a:endParaRPr lang="en-US" sz="1400" b="1" dirty="0">
              <a:solidFill>
                <a:srgbClr val="2F4059"/>
              </a:solidFill>
              <a:latin typeface="Calibri"/>
              <a:cs typeface="Calibri"/>
            </a:endParaRPr>
          </a:p>
        </p:txBody>
      </p:sp>
      <p:pic>
        <p:nvPicPr>
          <p:cNvPr id="2" name="Image 2" descr="Une image contenant texte&#10;&#10;Description générée automatiquement">
            <a:extLst>
              <a:ext uri="{FF2B5EF4-FFF2-40B4-BE49-F238E27FC236}">
                <a16:creationId xmlns:a16="http://schemas.microsoft.com/office/drawing/2014/main" id="{191C79B4-CAF5-40CC-980A-E11E5DDC3211}"/>
              </a:ext>
            </a:extLst>
          </p:cNvPr>
          <p:cNvPicPr>
            <a:picLocks noChangeAspect="1"/>
          </p:cNvPicPr>
          <p:nvPr/>
        </p:nvPicPr>
        <p:blipFill rotWithShape="1">
          <a:blip r:embed="rId3"/>
          <a:srcRect l="39248" t="10610" r="40229" b="8866"/>
          <a:stretch/>
        </p:blipFill>
        <p:spPr>
          <a:xfrm>
            <a:off x="4590185" y="540327"/>
            <a:ext cx="1630918" cy="3599060"/>
          </a:xfrm>
          <a:prstGeom prst="rect">
            <a:avLst/>
          </a:prstGeom>
          <a:ln>
            <a:noFill/>
          </a:ln>
          <a:effectLst>
            <a:outerShdw blurRad="292100" dist="139700" dir="2700000" algn="tl" rotWithShape="0">
              <a:srgbClr val="333333">
                <a:alpha val="65000"/>
              </a:srgbClr>
            </a:outerShdw>
          </a:effectLst>
        </p:spPr>
      </p:pic>
      <p:pic>
        <p:nvPicPr>
          <p:cNvPr id="3" name="Image 6">
            <a:extLst>
              <a:ext uri="{FF2B5EF4-FFF2-40B4-BE49-F238E27FC236}">
                <a16:creationId xmlns:a16="http://schemas.microsoft.com/office/drawing/2014/main" id="{FB172744-5735-476C-8940-237A2028628C}"/>
              </a:ext>
            </a:extLst>
          </p:cNvPr>
          <p:cNvPicPr>
            <a:picLocks noChangeAspect="1"/>
          </p:cNvPicPr>
          <p:nvPr/>
        </p:nvPicPr>
        <p:blipFill rotWithShape="1">
          <a:blip r:embed="rId4"/>
          <a:srcRect l="38718" t="9516" r="39508" b="9204"/>
          <a:stretch/>
        </p:blipFill>
        <p:spPr>
          <a:xfrm>
            <a:off x="959860" y="540327"/>
            <a:ext cx="1715476" cy="3598139"/>
          </a:xfrm>
          <a:prstGeom prst="rect">
            <a:avLst/>
          </a:prstGeom>
          <a:ln>
            <a:noFill/>
          </a:ln>
          <a:effectLst>
            <a:outerShdw blurRad="292100" dist="139700" dir="2700000" algn="tl" rotWithShape="0">
              <a:srgbClr val="333333">
                <a:alpha val="65000"/>
              </a:srgbClr>
            </a:outerShdw>
          </a:effectLst>
        </p:spPr>
      </p:pic>
      <p:pic>
        <p:nvPicPr>
          <p:cNvPr id="7" name="Image 7" descr="Une image contenant texte&#10;&#10;Description générée automatiquement">
            <a:extLst>
              <a:ext uri="{FF2B5EF4-FFF2-40B4-BE49-F238E27FC236}">
                <a16:creationId xmlns:a16="http://schemas.microsoft.com/office/drawing/2014/main" id="{75924C41-8FFA-49DD-BC90-AC2B54F88E16}"/>
              </a:ext>
            </a:extLst>
          </p:cNvPr>
          <p:cNvPicPr>
            <a:picLocks noChangeAspect="1"/>
          </p:cNvPicPr>
          <p:nvPr/>
        </p:nvPicPr>
        <p:blipFill rotWithShape="1">
          <a:blip r:embed="rId5"/>
          <a:srcRect l="38771" t="9283" r="39480" b="8861"/>
          <a:stretch/>
        </p:blipFill>
        <p:spPr>
          <a:xfrm>
            <a:off x="2791258" y="540327"/>
            <a:ext cx="1694172" cy="3594549"/>
          </a:xfrm>
          <a:prstGeom prst="rect">
            <a:avLst/>
          </a:prstGeom>
          <a:ln>
            <a:noFill/>
          </a:ln>
          <a:effectLst>
            <a:outerShdw blurRad="292100" dist="139700" dir="2700000" algn="tl" rotWithShape="0">
              <a:srgbClr val="333333">
                <a:alpha val="65000"/>
              </a:srgbClr>
            </a:outerShdw>
          </a:effectLst>
        </p:spPr>
      </p:pic>
      <p:pic>
        <p:nvPicPr>
          <p:cNvPr id="8" name="Image 13" descr="Une image contenant texte&#10;&#10;Description générée automatiquement">
            <a:extLst>
              <a:ext uri="{FF2B5EF4-FFF2-40B4-BE49-F238E27FC236}">
                <a16:creationId xmlns:a16="http://schemas.microsoft.com/office/drawing/2014/main" id="{B2CABF17-BA1B-419F-9941-B5A937712CEB}"/>
              </a:ext>
            </a:extLst>
          </p:cNvPr>
          <p:cNvPicPr>
            <a:picLocks noChangeAspect="1"/>
          </p:cNvPicPr>
          <p:nvPr/>
        </p:nvPicPr>
        <p:blipFill rotWithShape="1">
          <a:blip r:embed="rId6"/>
          <a:srcRect l="38771" t="9705" r="39480" b="5907"/>
          <a:stretch/>
        </p:blipFill>
        <p:spPr>
          <a:xfrm>
            <a:off x="6324167" y="540327"/>
            <a:ext cx="1648712" cy="3594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8056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3287">
            <a:alpha val="80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B62EAB-D8A2-EF66-10B9-CF3D8B7A951C}"/>
              </a:ext>
            </a:extLst>
          </p:cNvPr>
          <p:cNvSpPr/>
          <p:nvPr/>
        </p:nvSpPr>
        <p:spPr>
          <a:xfrm>
            <a:off x="478155" y="2392680"/>
            <a:ext cx="981075" cy="68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a:extLst>
              <a:ext uri="{FF2B5EF4-FFF2-40B4-BE49-F238E27FC236}">
                <a16:creationId xmlns:a16="http://schemas.microsoft.com/office/drawing/2014/main" id="{1FABF40A-CF08-4AC8-AD54-6235AF438A4C}"/>
              </a:ext>
            </a:extLst>
          </p:cNvPr>
          <p:cNvGrpSpPr/>
          <p:nvPr/>
        </p:nvGrpSpPr>
        <p:grpSpPr>
          <a:xfrm>
            <a:off x="209585" y="2085122"/>
            <a:ext cx="1678688" cy="1676618"/>
            <a:chOff x="178868" y="3453851"/>
            <a:chExt cx="1678688" cy="1676618"/>
          </a:xfrm>
        </p:grpSpPr>
        <p:pic>
          <p:nvPicPr>
            <p:cNvPr id="22" name="Picture 6">
              <a:extLst>
                <a:ext uri="{FF2B5EF4-FFF2-40B4-BE49-F238E27FC236}">
                  <a16:creationId xmlns:a16="http://schemas.microsoft.com/office/drawing/2014/main" id="{72E78B8C-9192-4975-8DA6-06B1494F05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68" y="3453851"/>
              <a:ext cx="1678688" cy="16766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5544D68-937F-4C52-A793-832CEDEB7C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5" t="10064" r="10951" b="10213"/>
            <a:stretch/>
          </p:blipFill>
          <p:spPr bwMode="auto">
            <a:xfrm>
              <a:off x="335169" y="3621251"/>
              <a:ext cx="1332112" cy="134360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re 1">
            <a:extLst>
              <a:ext uri="{FF2B5EF4-FFF2-40B4-BE49-F238E27FC236}">
                <a16:creationId xmlns:a16="http://schemas.microsoft.com/office/drawing/2014/main" id="{D7765774-6EAD-4B63-86BC-30599D2FBECC}"/>
              </a:ext>
            </a:extLst>
          </p:cNvPr>
          <p:cNvSpPr txBox="1">
            <a:spLocks/>
          </p:cNvSpPr>
          <p:nvPr/>
        </p:nvSpPr>
        <p:spPr>
          <a:xfrm>
            <a:off x="1921299" y="-625623"/>
            <a:ext cx="5096315" cy="1544622"/>
          </a:xfrm>
          <a:prstGeom prst="rect">
            <a:avLst/>
          </a:prstGeom>
        </p:spPr>
        <p:txBody>
          <a:bodyPr lIns="0" tIns="0" rIns="0" bIns="0" anchor="b" anchorCtr="0"/>
          <a:lstStyle>
            <a:lvl1pPr algn="l" defTabSz="685800" rtl="0" eaLnBrk="1" latinLnBrk="0" hangingPunct="1">
              <a:spcBef>
                <a:spcPct val="0"/>
              </a:spcBef>
              <a:buNone/>
              <a:defRPr sz="3300" b="0"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2800" b="1" cap="all" dirty="0">
                <a:latin typeface="Calibri"/>
                <a:cs typeface="Calibri"/>
              </a:rPr>
              <a:t>S'ORIENTER / se former</a:t>
            </a:r>
          </a:p>
          <a:p>
            <a:pPr algn="ctr"/>
            <a:r>
              <a:rPr lang="en-US" sz="2800" b="1" cap="all" dirty="0">
                <a:latin typeface="Calibri"/>
                <a:cs typeface="Calibri"/>
              </a:rPr>
              <a:t>TRAVAILLER </a:t>
            </a:r>
            <a:r>
              <a:rPr lang="fr-FR" sz="2800" b="1" dirty="0">
                <a:latin typeface="Calibri"/>
                <a:cs typeface="Calibri"/>
              </a:rPr>
              <a:t>DANS LA CHIMIE</a:t>
            </a:r>
          </a:p>
        </p:txBody>
      </p:sp>
      <p:pic>
        <p:nvPicPr>
          <p:cNvPr id="3080" name="Picture 8">
            <a:extLst>
              <a:ext uri="{FF2B5EF4-FFF2-40B4-BE49-F238E27FC236}">
                <a16:creationId xmlns:a16="http://schemas.microsoft.com/office/drawing/2014/main" id="{27378BC4-9F73-41C5-B530-BBF48235AA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6508" y="2064881"/>
            <a:ext cx="1678688" cy="16766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0642656-A137-4687-9804-6E640E21E3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07" y="2987283"/>
            <a:ext cx="1678688" cy="16766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E5DFDC5-D2ED-4A40-99DB-F9187F82B6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113" y="2858589"/>
            <a:ext cx="1678688" cy="167661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A19AB72D-8DF2-49FE-8EB1-D21A80106B6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138" t="8186" r="7816" b="6634"/>
          <a:stretch/>
        </p:blipFill>
        <p:spPr bwMode="auto">
          <a:xfrm>
            <a:off x="740899" y="3895343"/>
            <a:ext cx="1552780" cy="12846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040C84A9-6D20-43BC-8E40-20B604B432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6940" y="4112761"/>
            <a:ext cx="2405034" cy="11035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B7DF9A15-D479-49BA-9F57-B06879D6D6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5985" b="42707"/>
          <a:stretch/>
        </p:blipFill>
        <p:spPr bwMode="auto">
          <a:xfrm>
            <a:off x="5595767" y="2935133"/>
            <a:ext cx="1881992" cy="1321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4236BEB8-50D5-42D2-A908-2A6BC81D2FAB}"/>
              </a:ext>
            </a:extLst>
          </p:cNvPr>
          <p:cNvSpPr txBox="1"/>
          <p:nvPr/>
        </p:nvSpPr>
        <p:spPr>
          <a:xfrm>
            <a:off x="4172535" y="1111858"/>
            <a:ext cx="4719423" cy="1723549"/>
          </a:xfrm>
          <a:prstGeom prst="rect">
            <a:avLst/>
          </a:prstGeom>
          <a:noFill/>
        </p:spPr>
        <p:txBody>
          <a:bodyPr wrap="square" lIns="91440" tIns="45720" rIns="91440" bIns="45720" anchor="t">
            <a:spAutoFit/>
          </a:bodyPr>
          <a:lstStyle/>
          <a:p>
            <a:pPr algn="ctr"/>
            <a:r>
              <a:rPr lang="en-US" sz="1200" b="1" dirty="0">
                <a:solidFill>
                  <a:schemeClr val="bg1"/>
                </a:solidFill>
                <a:latin typeface="Calibri"/>
                <a:ea typeface="Roboto"/>
                <a:cs typeface="Calibri"/>
              </a:rPr>
              <a:t>Téléphones portables, batteries pour les voitures, capsules de café,</a:t>
            </a:r>
          </a:p>
          <a:p>
            <a:pPr algn="ctr"/>
            <a:r>
              <a:rPr lang="en-US" sz="1200" b="1" dirty="0">
                <a:solidFill>
                  <a:schemeClr val="bg1"/>
                </a:solidFill>
                <a:latin typeface="Calibri"/>
                <a:ea typeface="Roboto" panose="02000000000000000000" pitchFamily="2" charset="0"/>
                <a:cs typeface="Calibri"/>
              </a:rPr>
              <a:t>medicaments et même chaussures de sport :</a:t>
            </a:r>
          </a:p>
          <a:p>
            <a:pPr algn="ctr"/>
            <a:endParaRPr lang="en-US" sz="1200" b="1" dirty="0">
              <a:solidFill>
                <a:schemeClr val="bg1"/>
              </a:solidFill>
              <a:latin typeface="Calibri"/>
              <a:ea typeface="Roboto" panose="02000000000000000000" pitchFamily="2" charset="0"/>
              <a:cs typeface="Calibri"/>
            </a:endParaRPr>
          </a:p>
          <a:p>
            <a:pPr algn="ctr"/>
            <a:r>
              <a:rPr lang="en-US" sz="1200" b="1" dirty="0">
                <a:solidFill>
                  <a:schemeClr val="bg1"/>
                </a:solidFill>
                <a:latin typeface="Calibri"/>
                <a:ea typeface="Roboto"/>
                <a:cs typeface="Calibri"/>
              </a:rPr>
              <a:t>La  Chimie est présente partout dans notre vie quotidienne. </a:t>
            </a:r>
            <a:endParaRPr lang="en-US" sz="1200" b="1" dirty="0">
              <a:solidFill>
                <a:schemeClr val="bg1"/>
              </a:solidFill>
              <a:latin typeface="Calibri"/>
              <a:ea typeface="Roboto" panose="02000000000000000000" pitchFamily="2" charset="0"/>
              <a:cs typeface="Calibri"/>
            </a:endParaRPr>
          </a:p>
          <a:p>
            <a:pPr algn="ctr"/>
            <a:r>
              <a:rPr lang="en-US" sz="1200" b="1" dirty="0">
                <a:solidFill>
                  <a:schemeClr val="bg1"/>
                </a:solidFill>
                <a:latin typeface="Calibri"/>
                <a:ea typeface="Roboto" panose="02000000000000000000" pitchFamily="2" charset="0"/>
                <a:cs typeface="Calibri"/>
              </a:rPr>
              <a:t>Elle imagine déjà les innovations de demain.</a:t>
            </a:r>
          </a:p>
          <a:p>
            <a:pPr algn="ctr"/>
            <a:r>
              <a:rPr lang="en-US" sz="1000" dirty="0">
                <a:solidFill>
                  <a:schemeClr val="bg1"/>
                </a:solidFill>
                <a:latin typeface="Calibri"/>
                <a:ea typeface="Roboto" panose="02000000000000000000" pitchFamily="2" charset="0"/>
                <a:cs typeface="Calibri"/>
              </a:rPr>
              <a:t> </a:t>
            </a:r>
          </a:p>
          <a:p>
            <a:pPr algn="ctr"/>
            <a:r>
              <a:rPr lang="en-US" sz="1200" b="1" dirty="0">
                <a:solidFill>
                  <a:schemeClr val="bg1"/>
                </a:solidFill>
                <a:latin typeface="Calibri"/>
                <a:ea typeface="Roboto"/>
                <a:cs typeface="Calibri"/>
              </a:rPr>
              <a:t>En Grand Est, près de 15.000 salariés (dont 40% de femmes) relèvent le défi chaque jour​ en exerçant des métiers divers et variés, dans 300 entreprises.​</a:t>
            </a:r>
          </a:p>
        </p:txBody>
      </p:sp>
      <p:pic>
        <p:nvPicPr>
          <p:cNvPr id="3088" name="Picture 16">
            <a:extLst>
              <a:ext uri="{FF2B5EF4-FFF2-40B4-BE49-F238E27FC236}">
                <a16:creationId xmlns:a16="http://schemas.microsoft.com/office/drawing/2014/main" id="{8D67FD70-D532-4BF4-8397-0680E263FE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88181" y="1193925"/>
            <a:ext cx="1866027" cy="12435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6BC26F03-9BF9-48C8-98B3-F05C9DABD33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79" y="771337"/>
            <a:ext cx="2072900" cy="15550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CFD6EF-C95D-35DF-BD02-03ABA14AC575}"/>
              </a:ext>
            </a:extLst>
          </p:cNvPr>
          <p:cNvSpPr/>
          <p:nvPr/>
        </p:nvSpPr>
        <p:spPr>
          <a:xfrm>
            <a:off x="7640782" y="3895343"/>
            <a:ext cx="1357745" cy="1168493"/>
          </a:xfrm>
          <a:prstGeom prst="rect">
            <a:avLst/>
          </a:prstGeom>
          <a:solidFill>
            <a:srgbClr val="4F5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texte&#10;&#10;Description générée automatiquement">
            <a:extLst>
              <a:ext uri="{FF2B5EF4-FFF2-40B4-BE49-F238E27FC236}">
                <a16:creationId xmlns:a16="http://schemas.microsoft.com/office/drawing/2014/main" id="{D5F2B3D3-32CF-25D6-4875-7A09713099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49689" y="3874305"/>
            <a:ext cx="1939930" cy="1457513"/>
          </a:xfrm>
          <a:prstGeom prst="rect">
            <a:avLst/>
          </a:prstGeom>
        </p:spPr>
      </p:pic>
      <p:sp>
        <p:nvSpPr>
          <p:cNvPr id="6" name="Rectangle 5">
            <a:extLst>
              <a:ext uri="{FF2B5EF4-FFF2-40B4-BE49-F238E27FC236}">
                <a16:creationId xmlns:a16="http://schemas.microsoft.com/office/drawing/2014/main" id="{DE234620-5B40-A613-1077-C888E1E654FF}"/>
              </a:ext>
            </a:extLst>
          </p:cNvPr>
          <p:cNvSpPr/>
          <p:nvPr/>
        </p:nvSpPr>
        <p:spPr>
          <a:xfrm>
            <a:off x="478155" y="2372255"/>
            <a:ext cx="981075" cy="68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154A1C3-7C78-231A-68CF-38A2758EC809}"/>
              </a:ext>
            </a:extLst>
          </p:cNvPr>
          <p:cNvSpPr txBox="1"/>
          <p:nvPr/>
        </p:nvSpPr>
        <p:spPr>
          <a:xfrm>
            <a:off x="931114" y="2735478"/>
            <a:ext cx="410863" cy="123111"/>
          </a:xfrm>
          <a:prstGeom prst="rect">
            <a:avLst/>
          </a:prstGeom>
        </p:spPr>
        <p:txBody>
          <a:bodyPr wrap="square" lIns="0" tIns="0" rIns="0" bIns="0" rtlCol="0" anchor="ctr" anchorCtr="0">
            <a:spAutoFit/>
          </a:bodyPr>
          <a:lstStyle/>
          <a:p>
            <a:r>
              <a:rPr lang="fr-FR" sz="800" b="1" dirty="0">
                <a:solidFill>
                  <a:srgbClr val="00B0F0"/>
                </a:solidFill>
                <a:latin typeface="Roboto Black" panose="02000000000000000000" pitchFamily="2" charset="0"/>
                <a:ea typeface="Roboto Black" panose="02000000000000000000" pitchFamily="2" charset="0"/>
              </a:rPr>
              <a:t>4 000</a:t>
            </a:r>
            <a:endParaRPr lang="fr-FR" sz="800" b="1" dirty="0">
              <a:solidFill>
                <a:srgbClr val="00B0F0"/>
              </a:solidFill>
              <a:latin typeface="Roboto" panose="02000000000000000000" pitchFamily="2" charset="0"/>
              <a:ea typeface="Roboto" panose="02000000000000000000" pitchFamily="2" charset="0"/>
            </a:endParaRPr>
          </a:p>
        </p:txBody>
      </p:sp>
      <p:sp>
        <p:nvSpPr>
          <p:cNvPr id="3" name="ZoneTexte 2">
            <a:extLst>
              <a:ext uri="{FF2B5EF4-FFF2-40B4-BE49-F238E27FC236}">
                <a16:creationId xmlns:a16="http://schemas.microsoft.com/office/drawing/2014/main" id="{B05C4F25-E1AF-4CB6-2EAF-F50F0C6D563A}"/>
              </a:ext>
            </a:extLst>
          </p:cNvPr>
          <p:cNvSpPr txBox="1"/>
          <p:nvPr/>
        </p:nvSpPr>
        <p:spPr>
          <a:xfrm>
            <a:off x="509759" y="2371993"/>
            <a:ext cx="1013460" cy="615553"/>
          </a:xfrm>
          <a:prstGeom prst="rect">
            <a:avLst/>
          </a:prstGeom>
        </p:spPr>
        <p:txBody>
          <a:bodyPr wrap="square" lIns="0" tIns="0" rIns="0" bIns="0" rtlCol="0" anchor="ctr" anchorCtr="0">
            <a:spAutoFit/>
          </a:bodyPr>
          <a:lstStyle/>
          <a:p>
            <a:r>
              <a:rPr lang="fr-FR" sz="800" b="1" dirty="0">
                <a:solidFill>
                  <a:srgbClr val="00C6FF"/>
                </a:solidFill>
                <a:latin typeface="Roboto Black" panose="02000000000000000000" pitchFamily="2" charset="0"/>
                <a:ea typeface="Roboto Black" panose="02000000000000000000" pitchFamily="2" charset="0"/>
              </a:rPr>
              <a:t>LE SAVIEZ-VOUS ?</a:t>
            </a:r>
          </a:p>
          <a:p>
            <a:r>
              <a:rPr lang="fr-FR" sz="800" b="1" dirty="0">
                <a:solidFill>
                  <a:srgbClr val="00C6FF"/>
                </a:solidFill>
                <a:latin typeface="Roboto Black" panose="02000000000000000000" pitchFamily="2" charset="0"/>
                <a:ea typeface="Roboto Black" panose="02000000000000000000" pitchFamily="2" charset="0"/>
              </a:rPr>
              <a:t>LA #CHIMIE EN FRANCE C’EST</a:t>
            </a:r>
          </a:p>
          <a:p>
            <a:r>
              <a:rPr lang="fr-FR" sz="800" b="1" dirty="0">
                <a:solidFill>
                  <a:srgbClr val="00C6FF"/>
                </a:solidFill>
                <a:latin typeface="Roboto Black" panose="02000000000000000000" pitchFamily="2" charset="0"/>
                <a:ea typeface="Roboto Black" panose="02000000000000000000" pitchFamily="2" charset="0"/>
              </a:rPr>
              <a:t>PRÈS DE </a:t>
            </a:r>
            <a:r>
              <a:rPr lang="fr-FR" sz="800" b="1" dirty="0">
                <a:solidFill>
                  <a:srgbClr val="CF1E6D"/>
                </a:solidFill>
                <a:latin typeface="Roboto Black" panose="02000000000000000000" pitchFamily="2" charset="0"/>
                <a:ea typeface="Roboto Black" panose="02000000000000000000" pitchFamily="2" charset="0"/>
              </a:rPr>
              <a:t>4 000 </a:t>
            </a:r>
            <a:r>
              <a:rPr lang="fr-FR" sz="800" b="1" dirty="0">
                <a:solidFill>
                  <a:srgbClr val="00C6FF"/>
                </a:solidFill>
                <a:latin typeface="Roboto Black" panose="02000000000000000000" pitchFamily="2" charset="0"/>
                <a:ea typeface="Roboto Black" panose="02000000000000000000" pitchFamily="2" charset="0"/>
              </a:rPr>
              <a:t>ENTREPRISES</a:t>
            </a:r>
          </a:p>
        </p:txBody>
      </p:sp>
      <p:sp>
        <p:nvSpPr>
          <p:cNvPr id="25" name="ZoneTexte 24">
            <a:extLst>
              <a:ext uri="{FF2B5EF4-FFF2-40B4-BE49-F238E27FC236}">
                <a16:creationId xmlns:a16="http://schemas.microsoft.com/office/drawing/2014/main" id="{11C1F431-B189-219B-A51B-238BA3E7D58F}"/>
              </a:ext>
            </a:extLst>
          </p:cNvPr>
          <p:cNvSpPr txBox="1"/>
          <p:nvPr/>
        </p:nvSpPr>
        <p:spPr>
          <a:xfrm>
            <a:off x="3930231" y="3283756"/>
            <a:ext cx="459604" cy="215444"/>
          </a:xfrm>
          <a:prstGeom prst="rect">
            <a:avLst/>
          </a:prstGeom>
          <a:noFill/>
        </p:spPr>
        <p:txBody>
          <a:bodyPr wrap="square">
            <a:spAutoFit/>
          </a:bodyPr>
          <a:lstStyle/>
          <a:p>
            <a:r>
              <a:rPr lang="fr-FR" sz="800" b="1" dirty="0">
                <a:solidFill>
                  <a:srgbClr val="00C6FF"/>
                </a:solidFill>
                <a:latin typeface="Roboto Black" panose="02000000000000000000" pitchFamily="2" charset="0"/>
                <a:ea typeface="Roboto Black" panose="02000000000000000000" pitchFamily="2" charset="0"/>
              </a:rPr>
              <a:t>+25% </a:t>
            </a:r>
            <a:endParaRPr lang="fr-FR" sz="800" dirty="0"/>
          </a:p>
        </p:txBody>
      </p:sp>
      <p:sp>
        <p:nvSpPr>
          <p:cNvPr id="12" name="Rectangle 11">
            <a:extLst>
              <a:ext uri="{FF2B5EF4-FFF2-40B4-BE49-F238E27FC236}">
                <a16:creationId xmlns:a16="http://schemas.microsoft.com/office/drawing/2014/main" id="{0A32D35E-BE1A-17FD-F255-0FA9D9C5A24F}"/>
              </a:ext>
            </a:extLst>
          </p:cNvPr>
          <p:cNvSpPr/>
          <p:nvPr/>
        </p:nvSpPr>
        <p:spPr>
          <a:xfrm>
            <a:off x="3898877" y="3133498"/>
            <a:ext cx="1096033" cy="724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EBD98CA-2F8A-4E71-ADE4-5847FE69F705}"/>
              </a:ext>
            </a:extLst>
          </p:cNvPr>
          <p:cNvSpPr txBox="1"/>
          <p:nvPr/>
        </p:nvSpPr>
        <p:spPr>
          <a:xfrm>
            <a:off x="3930231" y="3283756"/>
            <a:ext cx="4644390" cy="215444"/>
          </a:xfrm>
          <a:prstGeom prst="rect">
            <a:avLst/>
          </a:prstGeom>
          <a:noFill/>
        </p:spPr>
        <p:txBody>
          <a:bodyPr wrap="square">
            <a:spAutoFit/>
          </a:bodyPr>
          <a:lstStyle/>
          <a:p>
            <a:r>
              <a:rPr lang="fr-FR" sz="800" b="1" dirty="0">
                <a:solidFill>
                  <a:srgbClr val="00C6FF"/>
                </a:solidFill>
                <a:latin typeface="Roboto Black" panose="02000000000000000000" pitchFamily="2" charset="0"/>
                <a:ea typeface="Roboto Black" panose="02000000000000000000" pitchFamily="2" charset="0"/>
              </a:rPr>
              <a:t>+25% </a:t>
            </a:r>
            <a:endParaRPr lang="fr-FR" sz="800" dirty="0">
              <a:solidFill>
                <a:srgbClr val="00C6FF"/>
              </a:solidFill>
            </a:endParaRPr>
          </a:p>
        </p:txBody>
      </p:sp>
      <p:sp>
        <p:nvSpPr>
          <p:cNvPr id="23" name="ZoneTexte 22">
            <a:extLst>
              <a:ext uri="{FF2B5EF4-FFF2-40B4-BE49-F238E27FC236}">
                <a16:creationId xmlns:a16="http://schemas.microsoft.com/office/drawing/2014/main" id="{08C0EBC7-7698-F028-208E-CDEDD3620A21}"/>
              </a:ext>
            </a:extLst>
          </p:cNvPr>
          <p:cNvSpPr txBox="1"/>
          <p:nvPr/>
        </p:nvSpPr>
        <p:spPr>
          <a:xfrm>
            <a:off x="3922764" y="3285552"/>
            <a:ext cx="1028655" cy="338554"/>
          </a:xfrm>
          <a:prstGeom prst="rect">
            <a:avLst/>
          </a:prstGeom>
          <a:noFill/>
        </p:spPr>
        <p:txBody>
          <a:bodyPr wrap="square">
            <a:spAutoFit/>
          </a:bodyPr>
          <a:lstStyle/>
          <a:p>
            <a:pPr algn="ctr"/>
            <a:r>
              <a:rPr lang="fr-FR" sz="800" b="1" dirty="0">
                <a:solidFill>
                  <a:srgbClr val="CF1E6D"/>
                </a:solidFill>
                <a:latin typeface="Roboto Black" panose="02000000000000000000" pitchFamily="2" charset="0"/>
                <a:ea typeface="Roboto Black" panose="02000000000000000000" pitchFamily="2" charset="0"/>
              </a:rPr>
              <a:t>+25% </a:t>
            </a:r>
            <a:r>
              <a:rPr lang="fr-FR" sz="800" b="1" dirty="0">
                <a:solidFill>
                  <a:srgbClr val="00C6FF"/>
                </a:solidFill>
                <a:latin typeface="Roboto Black" panose="02000000000000000000" pitchFamily="2" charset="0"/>
                <a:ea typeface="Roboto Black" panose="02000000000000000000" pitchFamily="2" charset="0"/>
              </a:rPr>
              <a:t>d’alternants en 2021</a:t>
            </a:r>
          </a:p>
        </p:txBody>
      </p:sp>
      <p:sp>
        <p:nvSpPr>
          <p:cNvPr id="31" name="Rectangle 30">
            <a:extLst>
              <a:ext uri="{FF2B5EF4-FFF2-40B4-BE49-F238E27FC236}">
                <a16:creationId xmlns:a16="http://schemas.microsoft.com/office/drawing/2014/main" id="{73CE0C15-6512-A5D7-221C-5CB921CAB309}"/>
              </a:ext>
            </a:extLst>
          </p:cNvPr>
          <p:cNvSpPr/>
          <p:nvPr/>
        </p:nvSpPr>
        <p:spPr>
          <a:xfrm>
            <a:off x="2573177" y="2351186"/>
            <a:ext cx="1096033" cy="583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9121CE26-120A-029B-6EB1-8E9FD6AA6DEA}"/>
              </a:ext>
            </a:extLst>
          </p:cNvPr>
          <p:cNvSpPr txBox="1"/>
          <p:nvPr/>
        </p:nvSpPr>
        <p:spPr>
          <a:xfrm>
            <a:off x="2795904" y="2549106"/>
            <a:ext cx="2512897" cy="215444"/>
          </a:xfrm>
          <a:prstGeom prst="rect">
            <a:avLst/>
          </a:prstGeom>
          <a:noFill/>
        </p:spPr>
        <p:txBody>
          <a:bodyPr wrap="square">
            <a:spAutoFit/>
          </a:bodyPr>
          <a:lstStyle/>
          <a:p>
            <a:r>
              <a:rPr lang="fr-FR" sz="800" b="1" dirty="0">
                <a:solidFill>
                  <a:srgbClr val="00C6FF"/>
                </a:solidFill>
                <a:latin typeface="Roboto Black" panose="02000000000000000000" pitchFamily="2" charset="0"/>
                <a:ea typeface="Roboto Black" panose="02000000000000000000" pitchFamily="2" charset="0"/>
              </a:rPr>
              <a:t>120 000</a:t>
            </a:r>
            <a:endParaRPr lang="fr-FR" sz="800" dirty="0">
              <a:solidFill>
                <a:srgbClr val="00C6FF"/>
              </a:solidFill>
            </a:endParaRPr>
          </a:p>
        </p:txBody>
      </p:sp>
      <p:sp>
        <p:nvSpPr>
          <p:cNvPr id="30" name="ZoneTexte 29">
            <a:extLst>
              <a:ext uri="{FF2B5EF4-FFF2-40B4-BE49-F238E27FC236}">
                <a16:creationId xmlns:a16="http://schemas.microsoft.com/office/drawing/2014/main" id="{F97FCC7A-D926-8F6F-B2E0-F4F6155A1AF3}"/>
              </a:ext>
            </a:extLst>
          </p:cNvPr>
          <p:cNvSpPr txBox="1"/>
          <p:nvPr/>
        </p:nvSpPr>
        <p:spPr>
          <a:xfrm>
            <a:off x="2607246" y="2349051"/>
            <a:ext cx="1132250" cy="615553"/>
          </a:xfrm>
          <a:prstGeom prst="rect">
            <a:avLst/>
          </a:prstGeom>
        </p:spPr>
        <p:txBody>
          <a:bodyPr wrap="square" lIns="0" tIns="0" rIns="0" bIns="0" rtlCol="0" anchor="ctr" anchorCtr="0">
            <a:spAutoFit/>
          </a:bodyPr>
          <a:lstStyle/>
          <a:p>
            <a:r>
              <a:rPr lang="fr-FR" sz="800" b="1" dirty="0">
                <a:solidFill>
                  <a:srgbClr val="00C6FF"/>
                </a:solidFill>
                <a:latin typeface="Roboto Black" panose="02000000000000000000" pitchFamily="2" charset="0"/>
                <a:ea typeface="Roboto Black" panose="02000000000000000000" pitchFamily="2" charset="0"/>
              </a:rPr>
              <a:t>LE SAVIEZ-VOUS ?</a:t>
            </a:r>
          </a:p>
          <a:p>
            <a:r>
              <a:rPr lang="fr-FR" sz="800" b="1" dirty="0">
                <a:solidFill>
                  <a:srgbClr val="00C6FF"/>
                </a:solidFill>
                <a:latin typeface="Roboto Black" panose="02000000000000000000" pitchFamily="2" charset="0"/>
                <a:ea typeface="Roboto Black" panose="02000000000000000000" pitchFamily="2" charset="0"/>
              </a:rPr>
              <a:t>LA #CHIMIE EN FRANCE C’EST </a:t>
            </a:r>
            <a:r>
              <a:rPr lang="fr-FR" sz="800" b="1" dirty="0">
                <a:solidFill>
                  <a:srgbClr val="CF1E6D"/>
                </a:solidFill>
                <a:latin typeface="Roboto Black" panose="02000000000000000000" pitchFamily="2" charset="0"/>
                <a:ea typeface="Roboto Black" panose="02000000000000000000" pitchFamily="2" charset="0"/>
              </a:rPr>
              <a:t>120 000 </a:t>
            </a:r>
            <a:r>
              <a:rPr lang="fr-FR" sz="800" b="1" dirty="0">
                <a:solidFill>
                  <a:srgbClr val="00C6FF"/>
                </a:solidFill>
                <a:latin typeface="Roboto Black" panose="02000000000000000000" pitchFamily="2" charset="0"/>
                <a:ea typeface="Roboto Black" panose="02000000000000000000" pitchFamily="2" charset="0"/>
              </a:rPr>
              <a:t>RECRUTEMENTS D’ICI 5 ANS</a:t>
            </a:r>
          </a:p>
        </p:txBody>
      </p:sp>
      <p:sp>
        <p:nvSpPr>
          <p:cNvPr id="15" name="Rectangle 14">
            <a:extLst>
              <a:ext uri="{FF2B5EF4-FFF2-40B4-BE49-F238E27FC236}">
                <a16:creationId xmlns:a16="http://schemas.microsoft.com/office/drawing/2014/main" id="{3EF84ED9-84E7-D9A9-DFE2-CA60CDE398B3}"/>
              </a:ext>
            </a:extLst>
          </p:cNvPr>
          <p:cNvSpPr/>
          <p:nvPr/>
        </p:nvSpPr>
        <p:spPr>
          <a:xfrm>
            <a:off x="6259841" y="4076140"/>
            <a:ext cx="876084"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6" name="ZoneTexte 15">
            <a:extLst>
              <a:ext uri="{FF2B5EF4-FFF2-40B4-BE49-F238E27FC236}">
                <a16:creationId xmlns:a16="http://schemas.microsoft.com/office/drawing/2014/main" id="{DC1D7B65-BC14-B9CB-69CF-4C746CB45906}"/>
              </a:ext>
            </a:extLst>
          </p:cNvPr>
          <p:cNvSpPr txBox="1"/>
          <p:nvPr/>
        </p:nvSpPr>
        <p:spPr>
          <a:xfrm>
            <a:off x="6313326" y="4018406"/>
            <a:ext cx="763029" cy="246221"/>
          </a:xfrm>
          <a:prstGeom prst="rect">
            <a:avLst/>
          </a:prstGeom>
        </p:spPr>
        <p:txBody>
          <a:bodyPr wrap="none" lIns="0" tIns="0" rIns="0" bIns="0" rtlCol="0" anchor="ctr" anchorCtr="0">
            <a:spAutoFit/>
          </a:bodyPr>
          <a:lstStyle/>
          <a:p>
            <a:r>
              <a:rPr lang="fr-FR" sz="1600" b="1" dirty="0">
                <a:solidFill>
                  <a:srgbClr val="723C83"/>
                </a:solidFill>
                <a:latin typeface="Roboto Black" panose="02000000000000000000" pitchFamily="2" charset="0"/>
                <a:ea typeface="Roboto Black" panose="02000000000000000000" pitchFamily="2" charset="0"/>
              </a:rPr>
              <a:t>200 000</a:t>
            </a:r>
            <a:endParaRPr lang="fr-FR" sz="1600" b="1" dirty="0">
              <a:solidFill>
                <a:srgbClr val="723C83"/>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60685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AD7DE3A-5495-46A2-AF76-DAED9B8E39BA}"/>
              </a:ext>
            </a:extLst>
          </p:cNvPr>
          <p:cNvSpPr>
            <a:spLocks noGrp="1"/>
          </p:cNvSpPr>
          <p:nvPr>
            <p:ph type="title"/>
          </p:nvPr>
        </p:nvSpPr>
        <p:spPr>
          <a:xfrm>
            <a:off x="975187" y="501253"/>
            <a:ext cx="7196244" cy="506942"/>
          </a:xfrm>
        </p:spPr>
        <p:txBody>
          <a:bodyPr/>
          <a:lstStyle/>
          <a:p>
            <a:pPr algn="ctr"/>
            <a:r>
              <a:rPr lang="fr-FR" sz="2500" dirty="0">
                <a:latin typeface="Calibri"/>
                <a:cs typeface="Calibri"/>
              </a:rPr>
              <a:t>Secteur Chimie </a:t>
            </a:r>
            <a:br>
              <a:rPr lang="fr-FR" sz="2500" dirty="0">
                <a:latin typeface="Calibri"/>
                <a:cs typeface="Calibri"/>
              </a:rPr>
            </a:br>
            <a:r>
              <a:rPr lang="fr-FR" sz="2500" dirty="0">
                <a:latin typeface="Calibri"/>
                <a:cs typeface="Calibri"/>
              </a:rPr>
              <a:t>en Grand-Est</a:t>
            </a:r>
            <a:endParaRPr lang="fr-FR" sz="2500" dirty="0">
              <a:cs typeface="Calibri"/>
            </a:endParaRPr>
          </a:p>
          <a:p>
            <a:endParaRPr lang="fr-FR" sz="2400" b="0" dirty="0">
              <a:latin typeface="Roboto" panose="02000000000000000000"/>
            </a:endParaRPr>
          </a:p>
          <a:p>
            <a:endParaRPr lang="fr-FR" sz="2400" dirty="0">
              <a:latin typeface="Roboto" panose="02000000000000000000"/>
            </a:endParaRPr>
          </a:p>
        </p:txBody>
      </p:sp>
      <p:sp>
        <p:nvSpPr>
          <p:cNvPr id="4" name="ZoneTexte 3">
            <a:extLst>
              <a:ext uri="{FF2B5EF4-FFF2-40B4-BE49-F238E27FC236}">
                <a16:creationId xmlns:a16="http://schemas.microsoft.com/office/drawing/2014/main" id="{287404A5-B80B-4AE8-B43B-3DED90EA0EDB}"/>
              </a:ext>
            </a:extLst>
          </p:cNvPr>
          <p:cNvSpPr txBox="1"/>
          <p:nvPr/>
        </p:nvSpPr>
        <p:spPr>
          <a:xfrm>
            <a:off x="2840567" y="4164169"/>
            <a:ext cx="3476978"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err="1">
                <a:solidFill>
                  <a:srgbClr val="2F4059"/>
                </a:solidFill>
                <a:latin typeface="Calibri"/>
                <a:cs typeface="Calibri"/>
              </a:rPr>
              <a:t>Réservation</a:t>
            </a:r>
            <a:r>
              <a:rPr lang="en-US" sz="1400" b="1" dirty="0">
                <a:solidFill>
                  <a:srgbClr val="2F4059"/>
                </a:solidFill>
                <a:latin typeface="Calibri"/>
                <a:cs typeface="Calibri"/>
              </a:rPr>
              <a:t> sur </a:t>
            </a:r>
            <a:r>
              <a:rPr lang="en-US" sz="1400" b="1" dirty="0" err="1">
                <a:solidFill>
                  <a:srgbClr val="2F4059"/>
                </a:solidFill>
                <a:latin typeface="Calibri"/>
                <a:cs typeface="Calibri"/>
              </a:rPr>
              <a:t>demande</a:t>
            </a:r>
            <a:r>
              <a:rPr lang="en-US" sz="1400" b="1" dirty="0">
                <a:solidFill>
                  <a:srgbClr val="2F4059"/>
                </a:solidFill>
                <a:latin typeface="Calibri"/>
                <a:cs typeface="Calibri"/>
              </a:rPr>
              <a:t> : </a:t>
            </a:r>
          </a:p>
          <a:p>
            <a:pPr algn="ctr"/>
            <a:r>
              <a:rPr lang="en-US" sz="1400" b="1" dirty="0">
                <a:solidFill>
                  <a:srgbClr val="2F4059"/>
                </a:solidFill>
                <a:latin typeface="Calibri"/>
                <a:ea typeface="Roboto"/>
                <a:cs typeface="Calibri"/>
                <a:hlinkClick r:id="rId2"/>
              </a:rPr>
              <a:t>fcroizet@chimie-grandest.fr</a:t>
            </a:r>
            <a:endParaRPr lang="fr-FR" dirty="0"/>
          </a:p>
          <a:p>
            <a:pPr algn="ctr"/>
            <a:endParaRPr lang="en-US" sz="1400" b="1" dirty="0">
              <a:solidFill>
                <a:srgbClr val="2F4059"/>
              </a:solidFill>
              <a:latin typeface="Calibri"/>
              <a:cs typeface="Calibri"/>
            </a:endParaRPr>
          </a:p>
        </p:txBody>
      </p:sp>
      <p:pic>
        <p:nvPicPr>
          <p:cNvPr id="3" name="Image 2">
            <a:extLst>
              <a:ext uri="{FF2B5EF4-FFF2-40B4-BE49-F238E27FC236}">
                <a16:creationId xmlns:a16="http://schemas.microsoft.com/office/drawing/2014/main" id="{AF0D1B08-4813-2A2B-A059-D1AF4ECB2EFB}"/>
              </a:ext>
            </a:extLst>
          </p:cNvPr>
          <p:cNvPicPr>
            <a:picLocks noChangeAspect="1"/>
          </p:cNvPicPr>
          <p:nvPr/>
        </p:nvPicPr>
        <p:blipFill>
          <a:blip r:embed="rId3"/>
          <a:stretch>
            <a:fillRect/>
          </a:stretch>
        </p:blipFill>
        <p:spPr>
          <a:xfrm>
            <a:off x="2358368" y="870251"/>
            <a:ext cx="4427263" cy="3293918"/>
          </a:xfrm>
          <a:prstGeom prst="rect">
            <a:avLst/>
          </a:prstGeom>
        </p:spPr>
      </p:pic>
    </p:spTree>
    <p:extLst>
      <p:ext uri="{BB962C8B-B14F-4D97-AF65-F5344CB8AC3E}">
        <p14:creationId xmlns:p14="http://schemas.microsoft.com/office/powerpoint/2010/main" val="374290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AD7DE3A-5495-46A2-AF76-DAED9B8E39BA}"/>
              </a:ext>
            </a:extLst>
          </p:cNvPr>
          <p:cNvSpPr>
            <a:spLocks noGrp="1"/>
          </p:cNvSpPr>
          <p:nvPr>
            <p:ph type="title"/>
          </p:nvPr>
        </p:nvSpPr>
        <p:spPr>
          <a:xfrm>
            <a:off x="375465" y="430697"/>
            <a:ext cx="8388632" cy="506942"/>
          </a:xfrm>
        </p:spPr>
        <p:txBody>
          <a:bodyPr/>
          <a:lstStyle/>
          <a:p>
            <a:pPr algn="ctr"/>
            <a:r>
              <a:rPr lang="fr-FR" sz="2500">
                <a:latin typeface="Calibri"/>
                <a:cs typeface="Calibri"/>
              </a:rPr>
              <a:t>Totems et Kakémonos BAC et BTS</a:t>
            </a:r>
            <a:endParaRPr lang="fr-FR"/>
          </a:p>
          <a:p>
            <a:endParaRPr lang="fr-FR" sz="2400" b="0" dirty="0">
              <a:latin typeface="Roboto" panose="02000000000000000000"/>
            </a:endParaRPr>
          </a:p>
          <a:p>
            <a:endParaRPr lang="fr-FR" sz="2400" dirty="0">
              <a:latin typeface="Roboto" panose="02000000000000000000"/>
            </a:endParaRPr>
          </a:p>
        </p:txBody>
      </p:sp>
      <p:sp>
        <p:nvSpPr>
          <p:cNvPr id="4" name="ZoneTexte 3">
            <a:extLst>
              <a:ext uri="{FF2B5EF4-FFF2-40B4-BE49-F238E27FC236}">
                <a16:creationId xmlns:a16="http://schemas.microsoft.com/office/drawing/2014/main" id="{BDCBF95F-DF5A-4CBD-BEFB-D22B1C7EA4ED}"/>
              </a:ext>
            </a:extLst>
          </p:cNvPr>
          <p:cNvSpPr txBox="1"/>
          <p:nvPr/>
        </p:nvSpPr>
        <p:spPr>
          <a:xfrm>
            <a:off x="2833511" y="4053892"/>
            <a:ext cx="3476978" cy="92333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err="1">
                <a:solidFill>
                  <a:srgbClr val="2F4059"/>
                </a:solidFill>
                <a:latin typeface="Calibri"/>
                <a:cs typeface="Calibri"/>
              </a:rPr>
              <a:t>Réservation</a:t>
            </a:r>
            <a:r>
              <a:rPr lang="en-US" sz="1400" b="1" dirty="0">
                <a:solidFill>
                  <a:srgbClr val="2F4059"/>
                </a:solidFill>
                <a:latin typeface="Calibri"/>
                <a:cs typeface="Calibri"/>
              </a:rPr>
              <a:t> sur </a:t>
            </a:r>
            <a:r>
              <a:rPr lang="en-US" sz="1400" b="1" dirty="0" err="1">
                <a:solidFill>
                  <a:srgbClr val="2F4059"/>
                </a:solidFill>
                <a:latin typeface="Calibri"/>
                <a:cs typeface="Calibri"/>
              </a:rPr>
              <a:t>demande</a:t>
            </a:r>
            <a:r>
              <a:rPr lang="en-US" sz="1400" b="1" dirty="0">
                <a:solidFill>
                  <a:srgbClr val="2F4059"/>
                </a:solidFill>
                <a:latin typeface="Calibri"/>
                <a:cs typeface="Calibri"/>
              </a:rPr>
              <a:t> : </a:t>
            </a:r>
          </a:p>
          <a:p>
            <a:pPr algn="ctr"/>
            <a:r>
              <a:rPr lang="en-US" sz="1400" b="1" dirty="0">
                <a:solidFill>
                  <a:srgbClr val="2F4059"/>
                </a:solidFill>
                <a:latin typeface="Calibri"/>
                <a:ea typeface="Roboto"/>
                <a:cs typeface="Calibri"/>
                <a:hlinkClick r:id="rId2"/>
              </a:rPr>
              <a:t>salonzi@chimie-grandest.fr</a:t>
            </a:r>
            <a:endParaRPr lang="en-US" sz="1400" b="1" dirty="0">
              <a:solidFill>
                <a:srgbClr val="39E2C0"/>
              </a:solidFill>
              <a:latin typeface="Calibri"/>
              <a:ea typeface="Roboto"/>
              <a:cs typeface="Calibri"/>
            </a:endParaRPr>
          </a:p>
          <a:p>
            <a:pPr algn="ctr"/>
            <a:endParaRPr lang="fr-FR" dirty="0"/>
          </a:p>
          <a:p>
            <a:pPr algn="ctr"/>
            <a:endParaRPr lang="en-US" sz="1400" b="1" dirty="0">
              <a:solidFill>
                <a:srgbClr val="2F4059"/>
              </a:solidFill>
              <a:latin typeface="Calibri"/>
              <a:cs typeface="Calibri"/>
            </a:endParaRPr>
          </a:p>
        </p:txBody>
      </p:sp>
      <p:sp>
        <p:nvSpPr>
          <p:cNvPr id="9" name="ZoneTexte 8">
            <a:extLst>
              <a:ext uri="{FF2B5EF4-FFF2-40B4-BE49-F238E27FC236}">
                <a16:creationId xmlns:a16="http://schemas.microsoft.com/office/drawing/2014/main" id="{5794DA5C-95D1-4467-B672-3FB5ACBB4B28}"/>
              </a:ext>
            </a:extLst>
          </p:cNvPr>
          <p:cNvSpPr txBox="1"/>
          <p:nvPr/>
        </p:nvSpPr>
        <p:spPr>
          <a:xfrm>
            <a:off x="1255853" y="785809"/>
            <a:ext cx="6627855" cy="83099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dirty="0">
                <a:latin typeface="Calibri"/>
                <a:ea typeface="Roboto"/>
                <a:cs typeface="Calibri"/>
              </a:rPr>
              <a:t>Totem BAC Pro "</a:t>
            </a:r>
            <a:r>
              <a:rPr lang="en-US" dirty="0" err="1">
                <a:latin typeface="Calibri"/>
                <a:ea typeface="Roboto"/>
                <a:cs typeface="Calibri"/>
              </a:rPr>
              <a:t>Procédés</a:t>
            </a:r>
            <a:r>
              <a:rPr lang="en-US" dirty="0">
                <a:latin typeface="Calibri"/>
                <a:ea typeface="Roboto"/>
                <a:cs typeface="Calibri"/>
              </a:rPr>
              <a:t> pour la Chimie, </a:t>
            </a:r>
            <a:r>
              <a:rPr lang="en-US" dirty="0" err="1">
                <a:latin typeface="Calibri"/>
                <a:ea typeface="Roboto"/>
                <a:cs typeface="Calibri"/>
              </a:rPr>
              <a:t>l'Eau</a:t>
            </a:r>
            <a:r>
              <a:rPr lang="en-US" dirty="0">
                <a:latin typeface="Calibri"/>
                <a:ea typeface="Roboto"/>
                <a:cs typeface="Calibri"/>
              </a:rPr>
              <a:t> et les Papiers-Cartons"</a:t>
            </a:r>
          </a:p>
          <a:p>
            <a:endParaRPr lang="en-US" dirty="0"/>
          </a:p>
          <a:p>
            <a:endParaRPr lang="en-US" dirty="0">
              <a:latin typeface="Roboto" panose="02000000000000000000" pitchFamily="2" charset="0"/>
              <a:ea typeface="Roboto" panose="02000000000000000000" pitchFamily="2" charset="0"/>
            </a:endParaRPr>
          </a:p>
        </p:txBody>
      </p:sp>
      <p:sp>
        <p:nvSpPr>
          <p:cNvPr id="11" name="ZoneTexte 10">
            <a:extLst>
              <a:ext uri="{FF2B5EF4-FFF2-40B4-BE49-F238E27FC236}">
                <a16:creationId xmlns:a16="http://schemas.microsoft.com/office/drawing/2014/main" id="{260D4996-7F02-4AF2-BBE1-006B73B0A1D5}"/>
              </a:ext>
            </a:extLst>
          </p:cNvPr>
          <p:cNvSpPr txBox="1"/>
          <p:nvPr/>
        </p:nvSpPr>
        <p:spPr>
          <a:xfrm>
            <a:off x="1340805" y="1202080"/>
            <a:ext cx="6457949" cy="83099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dirty="0">
                <a:latin typeface="Calibri"/>
                <a:ea typeface="Roboto"/>
                <a:cs typeface="Calibri"/>
              </a:rPr>
              <a:t>Totem BTS "Métiers de la Chimie"</a:t>
            </a:r>
          </a:p>
          <a:p>
            <a:endParaRPr lang="en-US" dirty="0"/>
          </a:p>
          <a:p>
            <a:endParaRPr lang="en-US" dirty="0">
              <a:latin typeface="Roboto" panose="02000000000000000000" pitchFamily="2" charset="0"/>
              <a:ea typeface="Roboto" panose="02000000000000000000" pitchFamily="2" charset="0"/>
            </a:endParaRPr>
          </a:p>
        </p:txBody>
      </p:sp>
      <p:sp>
        <p:nvSpPr>
          <p:cNvPr id="12" name="ZoneTexte 11">
            <a:extLst>
              <a:ext uri="{FF2B5EF4-FFF2-40B4-BE49-F238E27FC236}">
                <a16:creationId xmlns:a16="http://schemas.microsoft.com/office/drawing/2014/main" id="{DBC3FDBA-6C1C-45CE-8023-382753C58A39}"/>
              </a:ext>
            </a:extLst>
          </p:cNvPr>
          <p:cNvSpPr txBox="1"/>
          <p:nvPr/>
        </p:nvSpPr>
        <p:spPr>
          <a:xfrm>
            <a:off x="1584078" y="1671058"/>
            <a:ext cx="5971402" cy="83099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dirty="0">
                <a:latin typeface="Calibri"/>
                <a:ea typeface="Roboto"/>
                <a:cs typeface="Calibri"/>
              </a:rPr>
              <a:t>Totem BTS "Pilotage de </a:t>
            </a:r>
            <a:r>
              <a:rPr lang="en-US" dirty="0" err="1">
                <a:latin typeface="Calibri"/>
                <a:ea typeface="Roboto"/>
                <a:cs typeface="Calibri"/>
              </a:rPr>
              <a:t>Procédés</a:t>
            </a:r>
            <a:r>
              <a:rPr lang="en-US" dirty="0">
                <a:latin typeface="Calibri"/>
                <a:ea typeface="Roboto"/>
                <a:cs typeface="Calibri"/>
              </a:rPr>
              <a:t>"</a:t>
            </a:r>
          </a:p>
          <a:p>
            <a:endParaRPr lang="en-US" dirty="0"/>
          </a:p>
          <a:p>
            <a:endParaRPr lang="en-US" dirty="0">
              <a:latin typeface="Roboto" panose="02000000000000000000" pitchFamily="2" charset="0"/>
              <a:ea typeface="Roboto" panose="02000000000000000000" pitchFamily="2" charset="0"/>
            </a:endParaRPr>
          </a:p>
        </p:txBody>
      </p:sp>
      <p:pic>
        <p:nvPicPr>
          <p:cNvPr id="13" name="Image 13">
            <a:extLst>
              <a:ext uri="{FF2B5EF4-FFF2-40B4-BE49-F238E27FC236}">
                <a16:creationId xmlns:a16="http://schemas.microsoft.com/office/drawing/2014/main" id="{A78500AA-B4AB-4096-8BFE-4851D58B1496}"/>
              </a:ext>
            </a:extLst>
          </p:cNvPr>
          <p:cNvPicPr>
            <a:picLocks noChangeAspect="1"/>
          </p:cNvPicPr>
          <p:nvPr/>
        </p:nvPicPr>
        <p:blipFill rotWithShape="1">
          <a:blip r:embed="rId3"/>
          <a:srcRect l="4881" t="21918" r="32416" b="17002"/>
          <a:stretch/>
        </p:blipFill>
        <p:spPr>
          <a:xfrm>
            <a:off x="113806" y="2072525"/>
            <a:ext cx="2940543" cy="1602623"/>
          </a:xfrm>
          <a:prstGeom prst="rect">
            <a:avLst/>
          </a:prstGeom>
        </p:spPr>
      </p:pic>
      <p:pic>
        <p:nvPicPr>
          <p:cNvPr id="5" name="Image 8">
            <a:extLst>
              <a:ext uri="{FF2B5EF4-FFF2-40B4-BE49-F238E27FC236}">
                <a16:creationId xmlns:a16="http://schemas.microsoft.com/office/drawing/2014/main" id="{ED4A6539-097C-493A-A477-CC1421AC6513}"/>
              </a:ext>
            </a:extLst>
          </p:cNvPr>
          <p:cNvPicPr>
            <a:picLocks noChangeAspect="1"/>
          </p:cNvPicPr>
          <p:nvPr/>
        </p:nvPicPr>
        <p:blipFill rotWithShape="1">
          <a:blip r:embed="rId4"/>
          <a:srcRect l="4540" t="23543" r="35183" b="16143"/>
          <a:stretch/>
        </p:blipFill>
        <p:spPr>
          <a:xfrm>
            <a:off x="3177048" y="2063804"/>
            <a:ext cx="2869906" cy="1611344"/>
          </a:xfrm>
          <a:prstGeom prst="rect">
            <a:avLst/>
          </a:prstGeom>
        </p:spPr>
      </p:pic>
      <p:pic>
        <p:nvPicPr>
          <p:cNvPr id="10" name="Image 10">
            <a:extLst>
              <a:ext uri="{FF2B5EF4-FFF2-40B4-BE49-F238E27FC236}">
                <a16:creationId xmlns:a16="http://schemas.microsoft.com/office/drawing/2014/main" id="{131EB9AF-B5C9-4E9E-91DE-66188DC18590}"/>
              </a:ext>
            </a:extLst>
          </p:cNvPr>
          <p:cNvPicPr>
            <a:picLocks noChangeAspect="1"/>
          </p:cNvPicPr>
          <p:nvPr/>
        </p:nvPicPr>
        <p:blipFill rotWithShape="1">
          <a:blip r:embed="rId5"/>
          <a:srcRect l="4068" t="21807" r="33123" b="16355"/>
          <a:stretch/>
        </p:blipFill>
        <p:spPr>
          <a:xfrm>
            <a:off x="6164796" y="2076762"/>
            <a:ext cx="2890082" cy="1598386"/>
          </a:xfrm>
          <a:prstGeom prst="rect">
            <a:avLst/>
          </a:prstGeom>
        </p:spPr>
      </p:pic>
    </p:spTree>
    <p:extLst>
      <p:ext uri="{BB962C8B-B14F-4D97-AF65-F5344CB8AC3E}">
        <p14:creationId xmlns:p14="http://schemas.microsoft.com/office/powerpoint/2010/main" val="101437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6CB0938-7775-BB40-870C-ECA873CF952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re 1">
            <a:extLst>
              <a:ext uri="{FF2B5EF4-FFF2-40B4-BE49-F238E27FC236}">
                <a16:creationId xmlns:a16="http://schemas.microsoft.com/office/drawing/2014/main" id="{CABD0581-C544-3B41-B08C-D8F409FA8C4D}"/>
              </a:ext>
            </a:extLst>
          </p:cNvPr>
          <p:cNvSpPr>
            <a:spLocks noGrp="1"/>
          </p:cNvSpPr>
          <p:nvPr>
            <p:ph type="title"/>
          </p:nvPr>
        </p:nvSpPr>
        <p:spPr/>
        <p:txBody>
          <a:bodyPr/>
          <a:lstStyle/>
          <a:p>
            <a:r>
              <a:rPr lang="fr-FR" dirty="0">
                <a:latin typeface="Roboto Thin" pitchFamily="2" charset="0"/>
                <a:ea typeface="Roboto Thin" pitchFamily="2" charset="0"/>
              </a:rPr>
              <a:t>CRÉER</a:t>
            </a:r>
            <a:br>
              <a:rPr lang="fr-FR" dirty="0">
                <a:latin typeface="Roboto Thin" pitchFamily="2" charset="0"/>
                <a:ea typeface="Roboto Thin" pitchFamily="2" charset="0"/>
              </a:rPr>
            </a:br>
            <a:r>
              <a:rPr lang="fr-FR" dirty="0">
                <a:latin typeface="Roboto" panose="02000000000000000000" pitchFamily="2" charset="0"/>
                <a:ea typeface="Roboto" panose="02000000000000000000" pitchFamily="2" charset="0"/>
              </a:rPr>
              <a:t>RÉVÉLER</a:t>
            </a:r>
            <a:br>
              <a:rPr lang="fr-FR" dirty="0">
                <a:latin typeface="Roboto Thin" pitchFamily="2" charset="0"/>
                <a:ea typeface="Roboto Thin" pitchFamily="2" charset="0"/>
              </a:rPr>
            </a:br>
            <a:r>
              <a:rPr lang="fr-FR" b="1" dirty="0">
                <a:latin typeface="Roboto" panose="02000000000000000000" pitchFamily="2" charset="0"/>
                <a:ea typeface="Roboto" panose="02000000000000000000" pitchFamily="2" charset="0"/>
              </a:rPr>
              <a:t>PARTAGER</a:t>
            </a:r>
          </a:p>
        </p:txBody>
      </p:sp>
      <p:cxnSp>
        <p:nvCxnSpPr>
          <p:cNvPr id="6" name="Connecteur droit 5">
            <a:extLst>
              <a:ext uri="{FF2B5EF4-FFF2-40B4-BE49-F238E27FC236}">
                <a16:creationId xmlns:a16="http://schemas.microsoft.com/office/drawing/2014/main" id="{7FABAE03-7DB9-E342-A7A5-56E3E941B828}"/>
              </a:ext>
            </a:extLst>
          </p:cNvPr>
          <p:cNvCxnSpPr>
            <a:cxnSpLocks/>
          </p:cNvCxnSpPr>
          <p:nvPr/>
        </p:nvCxnSpPr>
        <p:spPr>
          <a:xfrm flipV="1">
            <a:off x="3707904" y="-164554"/>
            <a:ext cx="2584814" cy="2584814"/>
          </a:xfrm>
          <a:prstGeom prst="line">
            <a:avLst/>
          </a:prstGeom>
          <a:ln w="19050">
            <a:solidFill>
              <a:srgbClr val="0ACC8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58C2BEF-4479-BB42-8E13-A2046C37B522}"/>
              </a:ext>
            </a:extLst>
          </p:cNvPr>
          <p:cNvSpPr/>
          <p:nvPr/>
        </p:nvSpPr>
        <p:spPr>
          <a:xfrm>
            <a:off x="0" y="4155926"/>
            <a:ext cx="9144000"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08F857EE-2312-014A-A8C3-99CCA45F95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56377" y="4263937"/>
            <a:ext cx="1008112" cy="749623"/>
          </a:xfrm>
          <a:prstGeom prst="rect">
            <a:avLst/>
          </a:prstGeom>
        </p:spPr>
      </p:pic>
      <p:grpSp>
        <p:nvGrpSpPr>
          <p:cNvPr id="12" name="Groupe 11">
            <a:extLst>
              <a:ext uri="{FF2B5EF4-FFF2-40B4-BE49-F238E27FC236}">
                <a16:creationId xmlns:a16="http://schemas.microsoft.com/office/drawing/2014/main" id="{D07A7502-1931-D04D-8271-85E1F2F6FC74}"/>
              </a:ext>
            </a:extLst>
          </p:cNvPr>
          <p:cNvGrpSpPr/>
          <p:nvPr/>
        </p:nvGrpSpPr>
        <p:grpSpPr>
          <a:xfrm>
            <a:off x="539552" y="4227934"/>
            <a:ext cx="1728192" cy="500137"/>
            <a:chOff x="539552" y="4270325"/>
            <a:chExt cx="1728192" cy="500137"/>
          </a:xfrm>
        </p:grpSpPr>
        <p:sp>
          <p:nvSpPr>
            <p:cNvPr id="8" name="ZoneTexte 7">
              <a:extLst>
                <a:ext uri="{FF2B5EF4-FFF2-40B4-BE49-F238E27FC236}">
                  <a16:creationId xmlns:a16="http://schemas.microsoft.com/office/drawing/2014/main" id="{BA6379E6-E649-1147-AEAC-4F8482D7DBB5}"/>
                </a:ext>
              </a:extLst>
            </p:cNvPr>
            <p:cNvSpPr txBox="1"/>
            <p:nvPr/>
          </p:nvSpPr>
          <p:spPr>
            <a:xfrm>
              <a:off x="539552" y="4270325"/>
              <a:ext cx="1728192" cy="500137"/>
            </a:xfrm>
            <a:prstGeom prst="rect">
              <a:avLst/>
            </a:prstGeom>
            <a:noFill/>
          </p:spPr>
          <p:txBody>
            <a:bodyPr wrap="square" rtlCol="0">
              <a:spAutoFit/>
            </a:bodyPr>
            <a:lstStyle/>
            <a:p>
              <a:pPr>
                <a:spcAft>
                  <a:spcPts val="300"/>
                </a:spcAft>
              </a:pPr>
              <a:r>
                <a:rPr lang="fr-FR" sz="1200" b="1">
                  <a:solidFill>
                    <a:srgbClr val="233287"/>
                  </a:solidFill>
                  <a:latin typeface="Roboto" panose="02000000000000000000" pitchFamily="2" charset="0"/>
                  <a:ea typeface="Roboto" panose="02000000000000000000" pitchFamily="2" charset="0"/>
                </a:rPr>
                <a:t>     @</a:t>
              </a:r>
              <a:r>
                <a:rPr lang="fr-FR" sz="1200" b="1" err="1">
                  <a:solidFill>
                    <a:srgbClr val="233287"/>
                  </a:solidFill>
                  <a:latin typeface="Roboto" panose="02000000000000000000" pitchFamily="2" charset="0"/>
                  <a:ea typeface="Roboto" panose="02000000000000000000" pitchFamily="2" charset="0"/>
                </a:rPr>
                <a:t>francechimie</a:t>
              </a:r>
              <a:endParaRPr lang="fr-FR" sz="1200" b="1">
                <a:solidFill>
                  <a:srgbClr val="233287"/>
                </a:solidFill>
                <a:latin typeface="Roboto" panose="02000000000000000000" pitchFamily="2" charset="0"/>
                <a:ea typeface="Roboto" panose="02000000000000000000" pitchFamily="2" charset="0"/>
              </a:endParaRPr>
            </a:p>
            <a:p>
              <a:pPr>
                <a:spcAft>
                  <a:spcPts val="300"/>
                </a:spcAft>
              </a:pPr>
              <a:r>
                <a:rPr lang="fr-FR" sz="1200" b="1" err="1">
                  <a:solidFill>
                    <a:srgbClr val="233287"/>
                  </a:solidFill>
                  <a:latin typeface="Roboto" panose="02000000000000000000" pitchFamily="2" charset="0"/>
                  <a:ea typeface="Roboto" panose="02000000000000000000" pitchFamily="2" charset="0"/>
                </a:rPr>
                <a:t>www.francechimie.fr</a:t>
              </a:r>
              <a:endParaRPr lang="fr-FR" sz="1200" b="1">
                <a:solidFill>
                  <a:srgbClr val="233287"/>
                </a:solidFill>
                <a:latin typeface="Roboto" panose="02000000000000000000" pitchFamily="2" charset="0"/>
                <a:ea typeface="Roboto" panose="02000000000000000000" pitchFamily="2" charset="0"/>
              </a:endParaRPr>
            </a:p>
          </p:txBody>
        </p:sp>
        <p:pic>
          <p:nvPicPr>
            <p:cNvPr id="11" name="Image 10">
              <a:extLst>
                <a:ext uri="{FF2B5EF4-FFF2-40B4-BE49-F238E27FC236}">
                  <a16:creationId xmlns:a16="http://schemas.microsoft.com/office/drawing/2014/main" id="{0ECBD0D9-4AF6-A540-993A-3FC55026020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8650" y="4362065"/>
              <a:ext cx="152400" cy="127000"/>
            </a:xfrm>
            <a:prstGeom prst="rect">
              <a:avLst/>
            </a:prstGeom>
          </p:spPr>
        </p:pic>
      </p:grpSp>
      <p:pic>
        <p:nvPicPr>
          <p:cNvPr id="13" name="Image 12">
            <a:extLst>
              <a:ext uri="{FF2B5EF4-FFF2-40B4-BE49-F238E27FC236}">
                <a16:creationId xmlns:a16="http://schemas.microsoft.com/office/drawing/2014/main" id="{1D16E440-B87D-EA44-A754-D94139F948C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8852" y="4761731"/>
            <a:ext cx="1308100" cy="215900"/>
          </a:xfrm>
          <a:prstGeom prst="rect">
            <a:avLst/>
          </a:prstGeom>
        </p:spPr>
      </p:pic>
      <p:pic>
        <p:nvPicPr>
          <p:cNvPr id="9" name="Image 8">
            <a:extLst>
              <a:ext uri="{FF2B5EF4-FFF2-40B4-BE49-F238E27FC236}">
                <a16:creationId xmlns:a16="http://schemas.microsoft.com/office/drawing/2014/main" id="{32268A34-CEED-864A-AD11-81AE2FF31A6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209256" y="4319674"/>
            <a:ext cx="324592" cy="657957"/>
          </a:xfrm>
          <a:prstGeom prst="rect">
            <a:avLst/>
          </a:prstGeom>
        </p:spPr>
      </p:pic>
      <p:sp>
        <p:nvSpPr>
          <p:cNvPr id="15" name="ZoneTexte 14">
            <a:extLst>
              <a:ext uri="{FF2B5EF4-FFF2-40B4-BE49-F238E27FC236}">
                <a16:creationId xmlns:a16="http://schemas.microsoft.com/office/drawing/2014/main" id="{10A7FA78-AD42-4210-8747-8EBB236578EA}"/>
              </a:ext>
            </a:extLst>
          </p:cNvPr>
          <p:cNvSpPr txBox="1"/>
          <p:nvPr/>
        </p:nvSpPr>
        <p:spPr>
          <a:xfrm>
            <a:off x="5250711" y="2566017"/>
            <a:ext cx="3594021" cy="1384995"/>
          </a:xfrm>
          <a:prstGeom prst="rect">
            <a:avLst/>
          </a:prstGeom>
          <a:solidFill>
            <a:schemeClr val="bg1"/>
          </a:solidFill>
        </p:spPr>
        <p:txBody>
          <a:bodyPr wrap="square" lIns="91440" tIns="45720" rIns="91440" bIns="45720" anchor="t">
            <a:spAutoFit/>
          </a:bodyPr>
          <a:lstStyle/>
          <a:p>
            <a:pPr algn="ctr" eaLnBrk="0" fontAlgn="base" hangingPunct="0">
              <a:spcBef>
                <a:spcPct val="0"/>
              </a:spcBef>
              <a:spcAft>
                <a:spcPct val="0"/>
              </a:spcAft>
            </a:pPr>
            <a:r>
              <a:rPr kumimoji="0" lang="fr-FR" altLang="fr-FR" sz="1000" b="1" i="0" u="sng" strike="noStrike" cap="none" normalizeH="0" baseline="0" dirty="0">
                <a:ln>
                  <a:noFill/>
                </a:ln>
                <a:solidFill>
                  <a:srgbClr val="233287"/>
                </a:solidFill>
                <a:effectLst/>
                <a:latin typeface="Calibri" panose="020F0502020204030204" pitchFamily="34" charset="0"/>
                <a:cs typeface="Calibri" panose="020F0502020204030204" pitchFamily="34" charset="0"/>
              </a:rPr>
              <a:t>Vos contacts France Chimie Grand Est</a:t>
            </a:r>
          </a:p>
          <a:p>
            <a:pPr algn="ctr" eaLnBrk="0" fontAlgn="base" hangingPunct="0">
              <a:spcBef>
                <a:spcPct val="0"/>
              </a:spcBef>
              <a:spcAft>
                <a:spcPct val="0"/>
              </a:spcAft>
            </a:pPr>
            <a:endParaRPr kumimoji="0" lang="fr-FR" altLang="fr-FR" sz="400" b="1" i="0" u="none" strike="noStrike" cap="none" normalizeH="0" baseline="0" dirty="0">
              <a:ln>
                <a:noFill/>
              </a:ln>
              <a:solidFill>
                <a:srgbClr val="0ACC82"/>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dirty="0">
                <a:ln>
                  <a:noFill/>
                </a:ln>
                <a:solidFill>
                  <a:srgbClr val="233287"/>
                </a:solidFill>
                <a:effectLst/>
                <a:latin typeface="Calibri" panose="020F0502020204030204" pitchFamily="34" charset="0"/>
                <a:cs typeface="Calibri" panose="020F0502020204030204" pitchFamily="34" charset="0"/>
              </a:rPr>
              <a:t>Frédérique Croizet</a:t>
            </a:r>
            <a:endParaRPr kumimoji="0" lang="fr-FR" altLang="fr-FR" sz="1000" b="0" i="0" u="none" strike="noStrike" cap="none" normalizeH="0" baseline="0" dirty="0">
              <a:ln>
                <a:noFill/>
              </a:ln>
              <a:solidFill>
                <a:srgbClr val="233287"/>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233287"/>
                </a:solidFill>
                <a:effectLst/>
                <a:latin typeface="Calibri" panose="020F0502020204030204" pitchFamily="34" charset="0"/>
                <a:cs typeface="Calibri" panose="020F0502020204030204" pitchFamily="34" charset="0"/>
              </a:rPr>
              <a:t>Responsable Communication</a:t>
            </a:r>
            <a:endParaRPr kumimoji="0" lang="fr-FR" altLang="fr-FR"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nl-BE" altLang="fr-FR" sz="1000" dirty="0">
                <a:solidFill>
                  <a:srgbClr val="7F7F7F"/>
                </a:solidFill>
                <a:latin typeface="Calibri" panose="020F0502020204030204" pitchFamily="34" charset="0"/>
                <a:cs typeface="Calibri" panose="020F0502020204030204" pitchFamily="34" charset="0"/>
                <a:hlinkClick r:id="rId7"/>
              </a:rPr>
              <a:t>fcroizet@chimie-grandest.fr</a:t>
            </a:r>
            <a:r>
              <a:rPr lang="nl-BE" altLang="fr-FR" sz="1000" dirty="0">
                <a:solidFill>
                  <a:srgbClr val="7F7F7F"/>
                </a:solidFill>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nl-BE" altLang="fr-FR"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dirty="0">
                <a:ln>
                  <a:noFill/>
                </a:ln>
                <a:solidFill>
                  <a:srgbClr val="233287"/>
                </a:solidFill>
                <a:effectLst/>
                <a:latin typeface="Calibri" panose="020F0502020204030204" pitchFamily="34" charset="0"/>
                <a:cs typeface="Calibri" panose="020F0502020204030204" pitchFamily="34" charset="0"/>
              </a:rPr>
              <a:t>Sabine Alonzi</a:t>
            </a:r>
            <a:endParaRPr kumimoji="0" lang="fr-FR" altLang="fr-FR" sz="1000" b="0" i="0" u="none" strike="noStrike" cap="none" normalizeH="0" baseline="0" dirty="0">
              <a:ln>
                <a:noFill/>
              </a:ln>
              <a:solidFill>
                <a:srgbClr val="233287"/>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233287"/>
                </a:solidFill>
                <a:effectLst/>
                <a:latin typeface="Calibri" panose="020F0502020204030204" pitchFamily="34" charset="0"/>
                <a:cs typeface="Calibri" panose="020F0502020204030204" pitchFamily="34" charset="0"/>
              </a:rPr>
              <a:t>Responsable emploi formation</a:t>
            </a:r>
          </a:p>
          <a:p>
            <a:pPr marL="0" marR="0" lvl="0" indent="0" algn="ctr" defTabSz="914400" rtl="0" eaLnBrk="0" fontAlgn="base" latinLnBrk="0" hangingPunct="0">
              <a:lnSpc>
                <a:spcPct val="100000"/>
              </a:lnSpc>
              <a:spcBef>
                <a:spcPct val="0"/>
              </a:spcBef>
              <a:spcAft>
                <a:spcPct val="0"/>
              </a:spcAft>
              <a:buClrTx/>
              <a:buSzTx/>
              <a:buFontTx/>
              <a:buNone/>
              <a:tabLst/>
            </a:pPr>
            <a:r>
              <a:rPr lang="nl-BE" altLang="fr-FR" sz="1000" dirty="0">
                <a:solidFill>
                  <a:srgbClr val="7F7F7F"/>
                </a:solidFill>
                <a:latin typeface="Calibri" panose="020F0502020204030204" pitchFamily="34" charset="0"/>
                <a:cs typeface="Calibri" panose="020F0502020204030204" pitchFamily="34" charset="0"/>
                <a:hlinkClick r:id="rId8"/>
              </a:rPr>
              <a:t>salonzi@chimie-grandest.fr</a:t>
            </a:r>
            <a:r>
              <a:rPr lang="nl-BE" altLang="fr-FR" sz="1000" dirty="0">
                <a:solidFill>
                  <a:srgbClr val="7F7F7F"/>
                </a:solidFill>
                <a:latin typeface="Calibri" panose="020F0502020204030204" pitchFamily="34" charset="0"/>
                <a:cs typeface="Calibri" panose="020F0502020204030204" pitchFamily="34" charset="0"/>
              </a:rPr>
              <a:t> </a:t>
            </a:r>
            <a:endParaRPr kumimoji="0" lang="nl-BE" altLang="fr-FR"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6" name="Image 5">
            <a:extLst>
              <a:ext uri="{FF2B5EF4-FFF2-40B4-BE49-F238E27FC236}">
                <a16:creationId xmlns:a16="http://schemas.microsoft.com/office/drawing/2014/main" id="{9BE5792F-8E26-4B99-B635-D9672877BA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6597" y="4314897"/>
            <a:ext cx="691053" cy="698663"/>
          </a:xfrm>
          <a:prstGeom prst="rect">
            <a:avLst/>
          </a:prstGeom>
        </p:spPr>
      </p:pic>
      <p:pic>
        <p:nvPicPr>
          <p:cNvPr id="17" name="Picture 2" descr="Prix Pierre Potier des Lycéens : Appel à mobilisation - France Chimie  Normandie">
            <a:extLst>
              <a:ext uri="{FF2B5EF4-FFF2-40B4-BE49-F238E27FC236}">
                <a16:creationId xmlns:a16="http://schemas.microsoft.com/office/drawing/2014/main" id="{A54BB8B9-A954-4E60-8E05-28114439E4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9060" y="4335829"/>
            <a:ext cx="957429" cy="677731"/>
          </a:xfrm>
          <a:prstGeom prst="rect">
            <a:avLst/>
          </a:prstGeom>
          <a:extLst>
            <a:ext uri="{909E8E84-426E-40DD-AFC4-6F175D3DCCD1}">
              <a14:hiddenFill xmlns:a14="http://schemas.microsoft.com/office/drawing/2010/main">
                <a:solidFill>
                  <a:srgbClr val="FFFFFF"/>
                </a:solidFill>
              </a14:hiddenFill>
            </a:ext>
          </a:extLst>
        </p:spPr>
      </p:pic>
      <p:pic>
        <p:nvPicPr>
          <p:cNvPr id="18" name="Picture 4" descr="Accueil - Olympiades de la Chimie - Olympiades de la Chimie">
            <a:extLst>
              <a:ext uri="{FF2B5EF4-FFF2-40B4-BE49-F238E27FC236}">
                <a16:creationId xmlns:a16="http://schemas.microsoft.com/office/drawing/2014/main" id="{B6AA8E93-AFC2-4D52-A4C2-59FF47F249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5040" y="4362412"/>
            <a:ext cx="1177117" cy="552671"/>
          </a:xfrm>
          <a:prstGeom prst="rect">
            <a:avLst/>
          </a:prstGeom>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CA0F43B1-8605-A6A7-60F2-1F1B3FB47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67650" y="4272787"/>
            <a:ext cx="1462095" cy="863442"/>
          </a:xfrm>
          <a:prstGeom prst="rect">
            <a:avLst/>
          </a:prstGeom>
        </p:spPr>
      </p:pic>
    </p:spTree>
    <p:extLst>
      <p:ext uri="{BB962C8B-B14F-4D97-AF65-F5344CB8AC3E}">
        <p14:creationId xmlns:p14="http://schemas.microsoft.com/office/powerpoint/2010/main" val="415442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dirty="0">
                <a:solidFill>
                  <a:srgbClr val="233287"/>
                </a:solidFill>
                <a:latin typeface="Calibri"/>
                <a:cs typeface="Calibri"/>
              </a:rPr>
              <a:t>Opérations Métiers</a:t>
            </a:r>
            <a:br>
              <a:rPr lang="fr-FR" b="1" dirty="0">
                <a:solidFill>
                  <a:srgbClr val="233287"/>
                </a:solidFill>
                <a:latin typeface="Calibri"/>
                <a:cs typeface="Calibri"/>
              </a:rPr>
            </a:br>
            <a:r>
              <a:rPr lang="fr-FR" b="1" dirty="0">
                <a:solidFill>
                  <a:srgbClr val="233287"/>
                </a:solidFill>
                <a:latin typeface="Calibri"/>
                <a:cs typeface="Calibri"/>
              </a:rPr>
              <a:t>et Animations Chimie</a:t>
            </a:r>
            <a:endParaRPr lang="fr-FR" dirty="0">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dirty="0">
                <a:latin typeface="Calibri"/>
                <a:cs typeface="Calibri"/>
              </a:rPr>
              <a:t>A DISPOSITION DES ENSEIGNANTS</a:t>
            </a:r>
          </a:p>
          <a:p>
            <a:endParaRPr lang="fr-FR" dirty="0">
              <a:latin typeface="Calibri"/>
              <a:cs typeface="Calibri"/>
            </a:endParaRPr>
          </a:p>
          <a:p>
            <a:endParaRPr lang="fr-FR" dirty="0">
              <a:latin typeface="Calibri"/>
              <a:cs typeface="Calibri"/>
            </a:endParaRPr>
          </a:p>
          <a:p>
            <a:endParaRPr lang="fr-FR" dirty="0">
              <a:latin typeface="Calibri"/>
              <a:cs typeface="Calibri"/>
            </a:endParaRPr>
          </a:p>
          <a:p>
            <a:endParaRPr lang="fr-FR" b="0" dirty="0">
              <a:latin typeface="Calibri"/>
              <a:cs typeface="Calibri"/>
            </a:endParaRPr>
          </a:p>
          <a:p>
            <a:r>
              <a:rPr lang="fr-FR" b="0" dirty="0">
                <a:latin typeface="Calibri"/>
                <a:cs typeface="Calibri"/>
              </a:rPr>
              <a:t>Edition 2022</a:t>
            </a:r>
            <a:endParaRPr lang="fr-FR" dirty="0">
              <a:latin typeface="Calibri"/>
              <a:cs typeface="Calibri"/>
            </a:endParaRPr>
          </a:p>
          <a:p>
            <a:endParaRPr lang="fr-FR" b="0" dirty="0">
              <a:latin typeface="Calibri"/>
              <a:cs typeface="Calibri"/>
            </a:endParaRPr>
          </a:p>
          <a:p>
            <a:endParaRPr lang="fr-FR" dirty="0">
              <a:latin typeface="Calibri"/>
              <a:cs typeface="Calibri"/>
            </a:endParaRPr>
          </a:p>
        </p:txBody>
      </p:sp>
      <p:pic>
        <p:nvPicPr>
          <p:cNvPr id="9" name="Image 4">
            <a:extLst>
              <a:ext uri="{FF2B5EF4-FFF2-40B4-BE49-F238E27FC236}">
                <a16:creationId xmlns:a16="http://schemas.microsoft.com/office/drawing/2014/main" id="{15526CA2-E97D-4553-9E5D-1D94CA2BCEC3}"/>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0" name="Image 22">
            <a:extLst>
              <a:ext uri="{FF2B5EF4-FFF2-40B4-BE49-F238E27FC236}">
                <a16:creationId xmlns:a16="http://schemas.microsoft.com/office/drawing/2014/main" id="{FD0858B0-6621-41E3-8938-D0690528FA88}"/>
              </a:ext>
            </a:extLst>
          </p:cNvPr>
          <p:cNvPicPr>
            <a:picLocks noChangeAspect="1"/>
          </p:cNvPicPr>
          <p:nvPr/>
        </p:nvPicPr>
        <p:blipFill>
          <a:blip r:embed="rId3"/>
          <a:stretch>
            <a:fillRect/>
          </a:stretch>
        </p:blipFill>
        <p:spPr>
          <a:xfrm>
            <a:off x="4678620" y="1408666"/>
            <a:ext cx="771963" cy="722234"/>
          </a:xfrm>
          <a:prstGeom prst="rect">
            <a:avLst/>
          </a:prstGeom>
        </p:spPr>
      </p:pic>
      <p:pic>
        <p:nvPicPr>
          <p:cNvPr id="11" name="Image 5" descr="Une image contenant moniteur, écran, regardant, sombre&#10;&#10;Description générée automatiquement">
            <a:extLst>
              <a:ext uri="{FF2B5EF4-FFF2-40B4-BE49-F238E27FC236}">
                <a16:creationId xmlns:a16="http://schemas.microsoft.com/office/drawing/2014/main" id="{3722BAB4-8661-4BD3-A470-D8A5C747B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12" name="Picture 2">
            <a:extLst>
              <a:ext uri="{FF2B5EF4-FFF2-40B4-BE49-F238E27FC236}">
                <a16:creationId xmlns:a16="http://schemas.microsoft.com/office/drawing/2014/main" id="{C5738EBD-1402-4944-9F37-CF06B7923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0429F42D-73F3-4EC6-B11E-CAC7C4E43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60FA4A62-545B-49DD-942C-D02894B99C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0CD08A-C94B-4C78-8C0B-114A118F0B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8CD4E121-D0F5-4AE4-B5B6-1FD834EC72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F1018A57-7ACC-49C6-86AC-4D2B62DC780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19E5FED0-FF94-43FA-A496-D1C30A013B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8074BA99-05B7-4DF6-877C-4907ABFE8F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3330068C-0214-4BA9-B250-2F8783B9B6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10916" y="713797"/>
            <a:ext cx="771964" cy="7719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B1DD724-0FD2-43C2-B14D-84A042D02EB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4890" y="1446645"/>
            <a:ext cx="765271" cy="7652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E95EDB-45B1-92E4-7C20-E8D62C6FCA1E}"/>
              </a:ext>
            </a:extLst>
          </p:cNvPr>
          <p:cNvSpPr/>
          <p:nvPr/>
        </p:nvSpPr>
        <p:spPr>
          <a:xfrm>
            <a:off x="7578436" y="3844636"/>
            <a:ext cx="1323109" cy="1220128"/>
          </a:xfrm>
          <a:prstGeom prst="rect">
            <a:avLst/>
          </a:prstGeom>
          <a:solidFill>
            <a:srgbClr val="CCE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descr="Une image contenant texte&#10;&#10;Description générée automatiquement">
            <a:extLst>
              <a:ext uri="{FF2B5EF4-FFF2-40B4-BE49-F238E27FC236}">
                <a16:creationId xmlns:a16="http://schemas.microsoft.com/office/drawing/2014/main" id="{41282D3E-009D-7AED-21CE-D0DE63AFEB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3339228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256076" y="315559"/>
            <a:ext cx="4106811" cy="993775"/>
          </a:xfrm>
        </p:spPr>
        <p:txBody>
          <a:bodyPr/>
          <a:lstStyle/>
          <a:p>
            <a:pPr algn="ctr"/>
            <a:r>
              <a:rPr lang="fr-FR" sz="2400" dirty="0">
                <a:latin typeface="Calibri"/>
                <a:cs typeface="Calibri"/>
              </a:rPr>
              <a:t>Olympiades de la Chimie</a:t>
            </a:r>
            <a:endParaRPr lang="fr-FR" sz="2400" b="0" dirty="0">
              <a:cs typeface="Calibri"/>
            </a:endParaRPr>
          </a:p>
          <a:p>
            <a:pPr algn="ctr"/>
            <a:endParaRPr lang="fr-FR" sz="2400" b="0" dirty="0"/>
          </a:p>
          <a:p>
            <a:pPr algn="ctr"/>
            <a:endParaRPr lang="fr-FR" sz="2400" dirty="0"/>
          </a:p>
        </p:txBody>
      </p:sp>
      <p:graphicFrame>
        <p:nvGraphicFramePr>
          <p:cNvPr id="3" name="Tableau 2">
            <a:extLst>
              <a:ext uri="{FF2B5EF4-FFF2-40B4-BE49-F238E27FC236}">
                <a16:creationId xmlns:a16="http://schemas.microsoft.com/office/drawing/2014/main" id="{3897FF32-82AD-4825-A166-51F58F3CA10B}"/>
              </a:ext>
            </a:extLst>
          </p:cNvPr>
          <p:cNvGraphicFramePr>
            <a:graphicFrameLocks noGrp="1"/>
          </p:cNvGraphicFramePr>
          <p:nvPr>
            <p:extLst>
              <p:ext uri="{D42A27DB-BD31-4B8C-83A1-F6EECF244321}">
                <p14:modId xmlns:p14="http://schemas.microsoft.com/office/powerpoint/2010/main" val="412372477"/>
              </p:ext>
            </p:extLst>
          </p:nvPr>
        </p:nvGraphicFramePr>
        <p:xfrm>
          <a:off x="167893" y="3957851"/>
          <a:ext cx="4194995" cy="704438"/>
        </p:xfrm>
        <a:graphic>
          <a:graphicData uri="http://schemas.openxmlformats.org/drawingml/2006/table">
            <a:tbl>
              <a:tblPr firstRow="1" firstCol="1" bandRow="1">
                <a:tableStyleId>{5940675A-B579-460E-94D1-54222C63F5DA}</a:tableStyleId>
              </a:tblPr>
              <a:tblGrid>
                <a:gridCol w="1444462">
                  <a:extLst>
                    <a:ext uri="{9D8B030D-6E8A-4147-A177-3AD203B41FA5}">
                      <a16:colId xmlns:a16="http://schemas.microsoft.com/office/drawing/2014/main" val="15157438"/>
                    </a:ext>
                  </a:extLst>
                </a:gridCol>
                <a:gridCol w="899545">
                  <a:extLst>
                    <a:ext uri="{9D8B030D-6E8A-4147-A177-3AD203B41FA5}">
                      <a16:colId xmlns:a16="http://schemas.microsoft.com/office/drawing/2014/main" val="2907520371"/>
                    </a:ext>
                  </a:extLst>
                </a:gridCol>
                <a:gridCol w="1850988">
                  <a:extLst>
                    <a:ext uri="{9D8B030D-6E8A-4147-A177-3AD203B41FA5}">
                      <a16:colId xmlns:a16="http://schemas.microsoft.com/office/drawing/2014/main" val="3290633958"/>
                    </a:ext>
                  </a:extLst>
                </a:gridCol>
              </a:tblGrid>
              <a:tr h="109715">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dirty="0">
                          <a:effectLst/>
                          <a:latin typeface="Calibri"/>
                        </a:rPr>
                        <a:t>CONTACT</a:t>
                      </a:r>
                    </a:p>
                  </a:txBody>
                  <a:tcPr marL="68580" marR="68580" marT="0" marB="0"/>
                </a:tc>
                <a:extLst>
                  <a:ext uri="{0D108BD9-81ED-4DB2-BD59-A6C34878D82A}">
                    <a16:rowId xmlns:a16="http://schemas.microsoft.com/office/drawing/2014/main" val="2182049704"/>
                  </a:ext>
                </a:extLst>
              </a:tr>
              <a:tr h="536798">
                <a:tc>
                  <a:txBody>
                    <a:bodyPr/>
                    <a:lstStyle/>
                    <a:p>
                      <a:pPr lvl="0" algn="ctr">
                        <a:buNone/>
                      </a:pPr>
                      <a:r>
                        <a:rPr lang="fr-FR" sz="1100">
                          <a:effectLst/>
                          <a:latin typeface="Calibri"/>
                        </a:rPr>
                        <a:t>1</a:t>
                      </a:r>
                      <a:r>
                        <a:rPr lang="fr-FR" sz="1100" baseline="30000">
                          <a:effectLst/>
                          <a:latin typeface="Calibri"/>
                        </a:rPr>
                        <a:t>ère</a:t>
                      </a:r>
                      <a:r>
                        <a:rPr lang="fr-FR" sz="1100">
                          <a:effectLst/>
                          <a:latin typeface="Calibri"/>
                        </a:rPr>
                        <a:t> et terminale filières scientifiques</a:t>
                      </a:r>
                      <a:endParaRPr lang="fr-FR" sz="1100">
                        <a:latin typeface="Calibri"/>
                      </a:endParaRPr>
                    </a:p>
                  </a:txBody>
                  <a:tcPr marL="68580" marR="68580" marT="0" marB="0"/>
                </a:tc>
                <a:tc>
                  <a:txBody>
                    <a:bodyPr/>
                    <a:lstStyle/>
                    <a:p>
                      <a:pPr lvl="0" algn="ctr">
                        <a:buNone/>
                      </a:pPr>
                      <a:r>
                        <a:rPr lang="fr-FR" sz="1100">
                          <a:effectLst/>
                          <a:latin typeface="Calibri"/>
                        </a:rPr>
                        <a:t>Octobre à mai</a:t>
                      </a:r>
                      <a:endParaRPr lang="fr-FR" sz="1100">
                        <a:latin typeface="Calibri"/>
                      </a:endParaRPr>
                    </a:p>
                  </a:txBody>
                  <a:tcPr marL="68580" marR="68580" marT="0" marB="0"/>
                </a:tc>
                <a:tc>
                  <a:txBody>
                    <a:bodyPr/>
                    <a:lstStyle/>
                    <a:p>
                      <a:pPr algn="ctr"/>
                      <a:r>
                        <a:rPr lang="fr-FR" sz="1100" dirty="0">
                          <a:effectLst/>
                          <a:latin typeface="Calibri"/>
                        </a:rPr>
                        <a:t>Frédérique Croizet</a:t>
                      </a:r>
                    </a:p>
                    <a:p>
                      <a:pPr lvl="0" algn="ctr">
                        <a:buNone/>
                      </a:pPr>
                      <a:r>
                        <a:rPr lang="fr-FR" sz="800" dirty="0">
                          <a:effectLst/>
                          <a:latin typeface="Calibri"/>
                          <a:hlinkClick r:id="rId2"/>
                        </a:rPr>
                        <a:t>fcroizet@chimie-grandest.fr</a:t>
                      </a:r>
                      <a:endParaRPr lang="fr-FR" sz="800" dirty="0">
                        <a:effectLst/>
                        <a:latin typeface="Calibri"/>
                      </a:endParaRPr>
                    </a:p>
                  </a:txBody>
                  <a:tcPr marL="68580" marR="68580" marT="0" marB="0"/>
                </a:tc>
                <a:extLst>
                  <a:ext uri="{0D108BD9-81ED-4DB2-BD59-A6C34878D82A}">
                    <a16:rowId xmlns:a16="http://schemas.microsoft.com/office/drawing/2014/main" val="1819231082"/>
                  </a:ext>
                </a:extLst>
              </a:tr>
            </a:tbl>
          </a:graphicData>
        </a:graphic>
      </p:graphicFrame>
      <p:sp>
        <p:nvSpPr>
          <p:cNvPr id="5" name="Titre 3">
            <a:extLst>
              <a:ext uri="{FF2B5EF4-FFF2-40B4-BE49-F238E27FC236}">
                <a16:creationId xmlns:a16="http://schemas.microsoft.com/office/drawing/2014/main" id="{FDB6EF0E-2D70-4D81-B4A6-FCEC5E542F71}"/>
              </a:ext>
            </a:extLst>
          </p:cNvPr>
          <p:cNvSpPr txBox="1">
            <a:spLocks/>
          </p:cNvSpPr>
          <p:nvPr/>
        </p:nvSpPr>
        <p:spPr>
          <a:xfrm>
            <a:off x="4736354" y="315559"/>
            <a:ext cx="4254078" cy="993775"/>
          </a:xfrm>
          <a:prstGeom prst="rect">
            <a:avLst/>
          </a:prstGeom>
        </p:spPr>
        <p:txBody>
          <a:bodyPr lIns="0" tIns="0" rIns="0" bIns="0" anchor="ctr" anchorCtr="0"/>
          <a:lstStyle>
            <a:lvl1pPr algn="l" defTabSz="685800" rtl="0" eaLnBrk="1" latinLnBrk="0" hangingPunct="1">
              <a:spcBef>
                <a:spcPct val="0"/>
              </a:spcBef>
              <a:buNone/>
              <a:defRPr sz="2100" b="1" i="0" kern="120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fr-FR" sz="2400" dirty="0">
                <a:latin typeface="Calibri"/>
                <a:cs typeface="Calibri"/>
              </a:rPr>
              <a:t>Prix Pierre Potier des Lycéens</a:t>
            </a:r>
            <a:endParaRPr lang="fr-FR" sz="2400" b="0" dirty="0">
              <a:cs typeface="Calibri"/>
            </a:endParaRPr>
          </a:p>
          <a:p>
            <a:pPr algn="ctr"/>
            <a:endParaRPr lang="fr-FR" sz="2400" b="0" dirty="0"/>
          </a:p>
          <a:p>
            <a:pPr algn="ctr"/>
            <a:endParaRPr lang="fr-FR" sz="2400" dirty="0"/>
          </a:p>
        </p:txBody>
      </p:sp>
      <p:sp>
        <p:nvSpPr>
          <p:cNvPr id="16" name="ZoneTexte 15">
            <a:extLst>
              <a:ext uri="{FF2B5EF4-FFF2-40B4-BE49-F238E27FC236}">
                <a16:creationId xmlns:a16="http://schemas.microsoft.com/office/drawing/2014/main" id="{88FBA640-F6F7-4584-B93C-72A9472E2401}"/>
              </a:ext>
            </a:extLst>
          </p:cNvPr>
          <p:cNvSpPr txBox="1"/>
          <p:nvPr/>
        </p:nvSpPr>
        <p:spPr>
          <a:xfrm>
            <a:off x="4722031" y="1714882"/>
            <a:ext cx="4184505" cy="178510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200" b="1" dirty="0">
                <a:solidFill>
                  <a:srgbClr val="425167"/>
                </a:solidFill>
                <a:latin typeface="Calibri"/>
                <a:cs typeface="Calibri"/>
              </a:rPr>
              <a:t>Le Prix Pierre </a:t>
            </a:r>
            <a:r>
              <a:rPr lang="en-US" sz="1200" b="1" dirty="0" err="1">
                <a:solidFill>
                  <a:srgbClr val="425167"/>
                </a:solidFill>
                <a:latin typeface="Calibri"/>
                <a:cs typeface="Calibri"/>
              </a:rPr>
              <a:t>Potier</a:t>
            </a:r>
            <a:r>
              <a:rPr lang="en-US" sz="1200" b="1" dirty="0">
                <a:solidFill>
                  <a:srgbClr val="425167"/>
                </a:solidFill>
                <a:latin typeface="Calibri"/>
                <a:cs typeface="Calibri"/>
              </a:rPr>
              <a:t> des </a:t>
            </a:r>
            <a:r>
              <a:rPr lang="en-US" sz="1200" b="1" dirty="0" err="1">
                <a:solidFill>
                  <a:srgbClr val="425167"/>
                </a:solidFill>
                <a:latin typeface="Calibri"/>
                <a:cs typeface="Calibri"/>
              </a:rPr>
              <a:t>Lycéens</a:t>
            </a:r>
            <a:r>
              <a:rPr lang="en-US" sz="1200" b="1" dirty="0">
                <a:solidFill>
                  <a:srgbClr val="425167"/>
                </a:solidFill>
                <a:latin typeface="Calibri"/>
                <a:cs typeface="Calibri"/>
              </a:rPr>
              <a:t> </a:t>
            </a:r>
            <a:r>
              <a:rPr lang="en-US" sz="1200" dirty="0">
                <a:solidFill>
                  <a:srgbClr val="425167"/>
                </a:solidFill>
                <a:latin typeface="Calibri"/>
                <a:cs typeface="Calibri"/>
              </a:rPr>
              <a:t>a pour </a:t>
            </a:r>
            <a:r>
              <a:rPr lang="en-US" sz="1200" dirty="0" err="1">
                <a:solidFill>
                  <a:srgbClr val="425167"/>
                </a:solidFill>
                <a:latin typeface="Calibri"/>
                <a:cs typeface="Calibri"/>
              </a:rPr>
              <a:t>objectif</a:t>
            </a:r>
            <a:r>
              <a:rPr lang="en-US" sz="1200" dirty="0">
                <a:solidFill>
                  <a:srgbClr val="425167"/>
                </a:solidFill>
                <a:latin typeface="Calibri"/>
                <a:cs typeface="Calibri"/>
              </a:rPr>
              <a:t> de faire </a:t>
            </a:r>
            <a:r>
              <a:rPr lang="en-US" sz="1200" dirty="0" err="1">
                <a:solidFill>
                  <a:srgbClr val="425167"/>
                </a:solidFill>
                <a:latin typeface="Calibri"/>
                <a:cs typeface="Calibri"/>
              </a:rPr>
              <a:t>découvrir</a:t>
            </a:r>
            <a:r>
              <a:rPr lang="en-US" sz="1200" dirty="0">
                <a:solidFill>
                  <a:srgbClr val="425167"/>
                </a:solidFill>
                <a:latin typeface="Calibri"/>
                <a:cs typeface="Calibri"/>
              </a:rPr>
              <a:t> aux </a:t>
            </a:r>
            <a:r>
              <a:rPr lang="en-US" sz="1200" dirty="0" err="1">
                <a:solidFill>
                  <a:srgbClr val="425167"/>
                </a:solidFill>
                <a:latin typeface="Calibri"/>
                <a:cs typeface="Calibri"/>
              </a:rPr>
              <a:t>lycéens</a:t>
            </a:r>
            <a:r>
              <a:rPr lang="en-US" sz="1200" dirty="0">
                <a:solidFill>
                  <a:srgbClr val="425167"/>
                </a:solidFill>
                <a:latin typeface="Calibri"/>
                <a:cs typeface="Calibri"/>
              </a:rPr>
              <a:t> les innovations de la Chimie en </a:t>
            </a:r>
            <a:r>
              <a:rPr lang="en-US" sz="1200" dirty="0" err="1">
                <a:solidFill>
                  <a:srgbClr val="425167"/>
                </a:solidFill>
                <a:latin typeface="Calibri"/>
                <a:cs typeface="Calibri"/>
              </a:rPr>
              <a:t>faveur</a:t>
            </a:r>
            <a:r>
              <a:rPr lang="en-US" sz="1200" dirty="0">
                <a:solidFill>
                  <a:srgbClr val="425167"/>
                </a:solidFill>
                <a:latin typeface="Calibri"/>
                <a:cs typeface="Calibri"/>
              </a:rPr>
              <a:t> du </a:t>
            </a:r>
            <a:r>
              <a:rPr lang="en-US" sz="1200" dirty="0" err="1">
                <a:solidFill>
                  <a:srgbClr val="425167"/>
                </a:solidFill>
                <a:latin typeface="Calibri"/>
                <a:cs typeface="Calibri"/>
              </a:rPr>
              <a:t>développement</a:t>
            </a:r>
            <a:r>
              <a:rPr lang="en-US" sz="1200" dirty="0">
                <a:solidFill>
                  <a:srgbClr val="425167"/>
                </a:solidFill>
                <a:latin typeface="Calibri"/>
                <a:cs typeface="Calibri"/>
              </a:rPr>
              <a:t> durable.</a:t>
            </a:r>
          </a:p>
          <a:p>
            <a:pPr algn="just"/>
            <a:endParaRPr lang="en-US" sz="1000" dirty="0">
              <a:solidFill>
                <a:srgbClr val="425167"/>
              </a:solidFill>
              <a:latin typeface="Calibri"/>
              <a:cs typeface="Calibri"/>
            </a:endParaRPr>
          </a:p>
          <a:p>
            <a:pPr marL="171450" indent="-171450" algn="just">
              <a:buFont typeface="Arial" panose="020B0604020202020204" pitchFamily="34" charset="0"/>
              <a:buChar char="•"/>
            </a:pPr>
            <a:r>
              <a:rPr lang="en-US" sz="1000" dirty="0" err="1">
                <a:solidFill>
                  <a:srgbClr val="425167"/>
                </a:solidFill>
                <a:latin typeface="Calibri"/>
                <a:cs typeface="Calibri"/>
              </a:rPr>
              <a:t>Ouvert</a:t>
            </a:r>
            <a:r>
              <a:rPr lang="en-US" sz="1000" dirty="0">
                <a:solidFill>
                  <a:srgbClr val="425167"/>
                </a:solidFill>
                <a:latin typeface="Calibri"/>
                <a:cs typeface="Calibri"/>
              </a:rPr>
              <a:t> aux </a:t>
            </a:r>
            <a:r>
              <a:rPr lang="en-US" sz="1000" b="1" dirty="0">
                <a:solidFill>
                  <a:srgbClr val="425167"/>
                </a:solidFill>
                <a:latin typeface="Calibri"/>
                <a:cs typeface="Calibri"/>
              </a:rPr>
              <a:t>classes de </a:t>
            </a:r>
            <a:r>
              <a:rPr lang="en-US" sz="1000" b="1" dirty="0" err="1">
                <a:solidFill>
                  <a:srgbClr val="425167"/>
                </a:solidFill>
                <a:latin typeface="Calibri"/>
                <a:cs typeface="Calibri"/>
              </a:rPr>
              <a:t>seconde</a:t>
            </a:r>
            <a:r>
              <a:rPr lang="en-US" sz="1000" b="1" dirty="0">
                <a:solidFill>
                  <a:srgbClr val="425167"/>
                </a:solidFill>
                <a:latin typeface="Calibri"/>
                <a:cs typeface="Calibri"/>
              </a:rPr>
              <a:t>, de première et de </a:t>
            </a:r>
            <a:r>
              <a:rPr lang="en-US" sz="1000" b="1" dirty="0" err="1">
                <a:solidFill>
                  <a:srgbClr val="425167"/>
                </a:solidFill>
                <a:latin typeface="Calibri"/>
                <a:cs typeface="Calibri"/>
              </a:rPr>
              <a:t>terminale</a:t>
            </a:r>
            <a:r>
              <a:rPr lang="en-US" sz="1000" b="1" dirty="0">
                <a:solidFill>
                  <a:srgbClr val="425167"/>
                </a:solidFill>
                <a:latin typeface="Calibri"/>
                <a:cs typeface="Calibri"/>
              </a:rPr>
              <a:t> </a:t>
            </a:r>
            <a:r>
              <a:rPr lang="en-US" sz="1000" dirty="0">
                <a:solidFill>
                  <a:srgbClr val="425167"/>
                </a:solidFill>
                <a:latin typeface="Calibri"/>
                <a:cs typeface="Calibri"/>
              </a:rPr>
              <a:t>des </a:t>
            </a:r>
            <a:r>
              <a:rPr lang="en-US" sz="1000" dirty="0" err="1">
                <a:solidFill>
                  <a:srgbClr val="425167"/>
                </a:solidFill>
                <a:latin typeface="Calibri"/>
                <a:cs typeface="Calibri"/>
              </a:rPr>
              <a:t>filières</a:t>
            </a:r>
            <a:r>
              <a:rPr lang="en-US" sz="1000" dirty="0">
                <a:solidFill>
                  <a:srgbClr val="425167"/>
                </a:solidFill>
                <a:latin typeface="Calibri"/>
                <a:cs typeface="Calibri"/>
              </a:rPr>
              <a:t> </a:t>
            </a:r>
            <a:r>
              <a:rPr lang="en-US" sz="1000" dirty="0" err="1">
                <a:solidFill>
                  <a:srgbClr val="425167"/>
                </a:solidFill>
                <a:latin typeface="Calibri"/>
                <a:cs typeface="Calibri"/>
              </a:rPr>
              <a:t>générales</a:t>
            </a:r>
            <a:r>
              <a:rPr lang="en-US" sz="1000" dirty="0">
                <a:solidFill>
                  <a:srgbClr val="425167"/>
                </a:solidFill>
                <a:latin typeface="Calibri"/>
                <a:cs typeface="Calibri"/>
              </a:rPr>
              <a:t>, </a:t>
            </a:r>
            <a:r>
              <a:rPr lang="en-US" sz="1000" dirty="0" err="1">
                <a:solidFill>
                  <a:srgbClr val="425167"/>
                </a:solidFill>
                <a:latin typeface="Calibri"/>
                <a:cs typeface="Calibri"/>
              </a:rPr>
              <a:t>technologiques</a:t>
            </a:r>
            <a:r>
              <a:rPr lang="en-US" sz="1000" dirty="0">
                <a:solidFill>
                  <a:srgbClr val="425167"/>
                </a:solidFill>
                <a:latin typeface="Calibri"/>
                <a:cs typeface="Calibri"/>
              </a:rPr>
              <a:t> et </a:t>
            </a:r>
            <a:r>
              <a:rPr lang="en-US" sz="1000" dirty="0" err="1">
                <a:solidFill>
                  <a:srgbClr val="425167"/>
                </a:solidFill>
                <a:latin typeface="Calibri"/>
                <a:cs typeface="Calibri"/>
              </a:rPr>
              <a:t>professionnelles</a:t>
            </a:r>
            <a:r>
              <a:rPr lang="en-US" sz="1000" dirty="0">
                <a:solidFill>
                  <a:srgbClr val="425167"/>
                </a:solidFill>
                <a:latin typeface="Calibri"/>
                <a:cs typeface="Calibri"/>
              </a:rPr>
              <a:t>, il se </a:t>
            </a:r>
            <a:r>
              <a:rPr lang="en-US" sz="1000" dirty="0" err="1">
                <a:solidFill>
                  <a:srgbClr val="425167"/>
                </a:solidFill>
                <a:latin typeface="Calibri"/>
                <a:cs typeface="Calibri"/>
              </a:rPr>
              <a:t>déroule</a:t>
            </a:r>
            <a:r>
              <a:rPr lang="en-US" sz="1000" dirty="0">
                <a:solidFill>
                  <a:srgbClr val="425167"/>
                </a:solidFill>
                <a:latin typeface="Calibri"/>
                <a:cs typeface="Calibri"/>
              </a:rPr>
              <a:t> sur </a:t>
            </a:r>
            <a:r>
              <a:rPr lang="en-US" sz="1000" dirty="0" err="1">
                <a:solidFill>
                  <a:srgbClr val="425167"/>
                </a:solidFill>
                <a:latin typeface="Calibri"/>
                <a:cs typeface="Calibri"/>
              </a:rPr>
              <a:t>l’ensemble</a:t>
            </a:r>
            <a:r>
              <a:rPr lang="en-US" sz="1000" dirty="0">
                <a:solidFill>
                  <a:srgbClr val="425167"/>
                </a:solidFill>
                <a:latin typeface="Calibri"/>
                <a:cs typeface="Calibri"/>
              </a:rPr>
              <a:t> de </a:t>
            </a:r>
            <a:r>
              <a:rPr lang="en-US" sz="1000" dirty="0" err="1">
                <a:solidFill>
                  <a:srgbClr val="425167"/>
                </a:solidFill>
                <a:latin typeface="Calibri"/>
                <a:cs typeface="Calibri"/>
              </a:rPr>
              <a:t>l’année</a:t>
            </a:r>
            <a:r>
              <a:rPr lang="en-US" sz="1000" dirty="0">
                <a:solidFill>
                  <a:srgbClr val="425167"/>
                </a:solidFill>
                <a:latin typeface="Calibri"/>
                <a:cs typeface="Calibri"/>
              </a:rPr>
              <a:t> </a:t>
            </a:r>
            <a:r>
              <a:rPr lang="en-US" sz="1000" dirty="0" err="1">
                <a:solidFill>
                  <a:srgbClr val="425167"/>
                </a:solidFill>
                <a:latin typeface="Calibri"/>
                <a:cs typeface="Calibri"/>
              </a:rPr>
              <a:t>scolaire</a:t>
            </a:r>
            <a:r>
              <a:rPr lang="en-US" sz="1000" dirty="0">
                <a:solidFill>
                  <a:srgbClr val="425167"/>
                </a:solidFill>
                <a:latin typeface="Calibri"/>
                <a:cs typeface="Calibri"/>
              </a:rPr>
              <a:t>.</a:t>
            </a:r>
          </a:p>
          <a:p>
            <a:pPr marL="171450" indent="-171450" algn="just">
              <a:buFont typeface="Arial" panose="020B0604020202020204" pitchFamily="34" charset="0"/>
              <a:buChar char="•"/>
            </a:pPr>
            <a:r>
              <a:rPr lang="en-US" sz="1000" b="1" dirty="0">
                <a:solidFill>
                  <a:srgbClr val="425167"/>
                </a:solidFill>
                <a:latin typeface="Calibri"/>
                <a:cs typeface="Calibri"/>
              </a:rPr>
              <a:t>Temps fort : </a:t>
            </a:r>
            <a:r>
              <a:rPr lang="en-US" sz="1000" dirty="0">
                <a:solidFill>
                  <a:srgbClr val="425167"/>
                </a:solidFill>
                <a:latin typeface="Calibri"/>
                <a:cs typeface="Calibri"/>
              </a:rPr>
              <a:t>les classes </a:t>
            </a:r>
            <a:r>
              <a:rPr lang="en-US" sz="1000" dirty="0" err="1">
                <a:solidFill>
                  <a:srgbClr val="425167"/>
                </a:solidFill>
                <a:latin typeface="Calibri"/>
                <a:cs typeface="Calibri"/>
              </a:rPr>
              <a:t>inscrites</a:t>
            </a:r>
            <a:r>
              <a:rPr lang="en-US" sz="1000" dirty="0">
                <a:solidFill>
                  <a:srgbClr val="425167"/>
                </a:solidFill>
                <a:latin typeface="Calibri"/>
                <a:cs typeface="Calibri"/>
              </a:rPr>
              <a:t> </a:t>
            </a:r>
            <a:r>
              <a:rPr lang="en-US" sz="1000" dirty="0" err="1">
                <a:solidFill>
                  <a:srgbClr val="425167"/>
                </a:solidFill>
                <a:latin typeface="Calibri"/>
                <a:cs typeface="Calibri"/>
              </a:rPr>
              <a:t>reçoivent</a:t>
            </a:r>
            <a:r>
              <a:rPr lang="en-US" sz="1000" dirty="0">
                <a:solidFill>
                  <a:srgbClr val="425167"/>
                </a:solidFill>
                <a:latin typeface="Calibri"/>
                <a:cs typeface="Calibri"/>
              </a:rPr>
              <a:t> un </a:t>
            </a:r>
            <a:r>
              <a:rPr lang="en-US" sz="1000" dirty="0" err="1">
                <a:solidFill>
                  <a:srgbClr val="425167"/>
                </a:solidFill>
                <a:latin typeface="Calibri"/>
                <a:cs typeface="Calibri"/>
              </a:rPr>
              <a:t>conférencier</a:t>
            </a:r>
            <a:r>
              <a:rPr lang="en-US" sz="1000" dirty="0">
                <a:solidFill>
                  <a:srgbClr val="425167"/>
                </a:solidFill>
                <a:latin typeface="Calibri"/>
                <a:cs typeface="Calibri"/>
              </a:rPr>
              <a:t> (</a:t>
            </a:r>
            <a:r>
              <a:rPr lang="en-US" sz="1000" dirty="0" err="1">
                <a:solidFill>
                  <a:srgbClr val="425167"/>
                </a:solidFill>
                <a:latin typeface="Calibri"/>
                <a:cs typeface="Calibri"/>
              </a:rPr>
              <a:t>responsable</a:t>
            </a:r>
            <a:r>
              <a:rPr lang="en-US" sz="1000" dirty="0">
                <a:solidFill>
                  <a:srgbClr val="425167"/>
                </a:solidFill>
                <a:latin typeface="Calibri"/>
                <a:cs typeface="Calibri"/>
              </a:rPr>
              <a:t> R&amp;D, innovation </a:t>
            </a:r>
            <a:r>
              <a:rPr lang="en-US" sz="1000" dirty="0" err="1">
                <a:solidFill>
                  <a:srgbClr val="425167"/>
                </a:solidFill>
                <a:latin typeface="Calibri"/>
                <a:cs typeface="Calibri"/>
              </a:rPr>
              <a:t>ou</a:t>
            </a:r>
            <a:r>
              <a:rPr lang="en-US" sz="1000" dirty="0">
                <a:solidFill>
                  <a:srgbClr val="425167"/>
                </a:solidFill>
                <a:latin typeface="Calibri"/>
                <a:cs typeface="Calibri"/>
              </a:rPr>
              <a:t> </a:t>
            </a:r>
            <a:r>
              <a:rPr lang="en-US" sz="1000" dirty="0" err="1">
                <a:solidFill>
                  <a:srgbClr val="425167"/>
                </a:solidFill>
                <a:latin typeface="Calibri"/>
                <a:cs typeface="Calibri"/>
              </a:rPr>
              <a:t>jeune</a:t>
            </a:r>
            <a:r>
              <a:rPr lang="en-US" sz="1000" dirty="0">
                <a:solidFill>
                  <a:srgbClr val="425167"/>
                </a:solidFill>
                <a:latin typeface="Calibri"/>
                <a:cs typeface="Calibri"/>
              </a:rPr>
              <a:t> </a:t>
            </a:r>
            <a:r>
              <a:rPr lang="en-US" sz="1000" dirty="0" err="1">
                <a:solidFill>
                  <a:srgbClr val="425167"/>
                </a:solidFill>
                <a:latin typeface="Calibri"/>
                <a:cs typeface="Calibri"/>
              </a:rPr>
              <a:t>chercheur</a:t>
            </a:r>
            <a:r>
              <a:rPr lang="en-US" sz="1000" dirty="0">
                <a:solidFill>
                  <a:srgbClr val="425167"/>
                </a:solidFill>
                <a:latin typeface="Calibri"/>
                <a:cs typeface="Calibri"/>
              </a:rPr>
              <a:t>) qui </a:t>
            </a:r>
            <a:r>
              <a:rPr lang="en-US" sz="1000" dirty="0" err="1">
                <a:solidFill>
                  <a:srgbClr val="425167"/>
                </a:solidFill>
                <a:latin typeface="Calibri"/>
                <a:cs typeface="Calibri"/>
              </a:rPr>
              <a:t>leur</a:t>
            </a:r>
            <a:r>
              <a:rPr lang="en-US" sz="1000" dirty="0">
                <a:solidFill>
                  <a:srgbClr val="425167"/>
                </a:solidFill>
                <a:latin typeface="Calibri"/>
                <a:cs typeface="Calibri"/>
              </a:rPr>
              <a:t> parle de </a:t>
            </a:r>
            <a:r>
              <a:rPr lang="en-US" sz="1000" dirty="0" err="1">
                <a:solidFill>
                  <a:srgbClr val="425167"/>
                </a:solidFill>
                <a:latin typeface="Calibri"/>
                <a:cs typeface="Calibri"/>
              </a:rPr>
              <a:t>l’innovation</a:t>
            </a:r>
            <a:r>
              <a:rPr lang="en-US" sz="1000" dirty="0">
                <a:solidFill>
                  <a:srgbClr val="425167"/>
                </a:solidFill>
                <a:latin typeface="Calibri"/>
                <a:cs typeface="Calibri"/>
              </a:rPr>
              <a:t> en </a:t>
            </a:r>
            <a:r>
              <a:rPr lang="en-US" sz="1000" dirty="0" err="1">
                <a:solidFill>
                  <a:srgbClr val="425167"/>
                </a:solidFill>
                <a:latin typeface="Calibri"/>
                <a:cs typeface="Calibri"/>
              </a:rPr>
              <a:t>chimie</a:t>
            </a:r>
            <a:r>
              <a:rPr lang="en-US" sz="1000" dirty="0">
                <a:solidFill>
                  <a:srgbClr val="425167"/>
                </a:solidFill>
                <a:latin typeface="Calibri"/>
                <a:cs typeface="Calibri"/>
              </a:rPr>
              <a:t> et présente les </a:t>
            </a:r>
            <a:r>
              <a:rPr lang="en-US" sz="1000" dirty="0" err="1">
                <a:solidFill>
                  <a:srgbClr val="425167"/>
                </a:solidFill>
                <a:latin typeface="Calibri"/>
                <a:cs typeface="Calibri"/>
              </a:rPr>
              <a:t>projets</a:t>
            </a:r>
            <a:r>
              <a:rPr lang="en-US" sz="1000" dirty="0">
                <a:solidFill>
                  <a:srgbClr val="425167"/>
                </a:solidFill>
                <a:latin typeface="Calibri"/>
                <a:cs typeface="Calibri"/>
              </a:rPr>
              <a:t> en lice. A </a:t>
            </a:r>
            <a:r>
              <a:rPr lang="en-US" sz="1000" dirty="0" err="1">
                <a:solidFill>
                  <a:srgbClr val="425167"/>
                </a:solidFill>
                <a:latin typeface="Calibri"/>
                <a:cs typeface="Calibri"/>
              </a:rPr>
              <a:t>l’issue</a:t>
            </a:r>
            <a:r>
              <a:rPr lang="en-US" sz="1000" dirty="0">
                <a:solidFill>
                  <a:srgbClr val="425167"/>
                </a:solidFill>
                <a:latin typeface="Calibri"/>
                <a:cs typeface="Calibri"/>
              </a:rPr>
              <a:t> des </a:t>
            </a:r>
            <a:r>
              <a:rPr lang="en-US" sz="1000" dirty="0" err="1">
                <a:solidFill>
                  <a:srgbClr val="425167"/>
                </a:solidFill>
                <a:latin typeface="Calibri"/>
                <a:cs typeface="Calibri"/>
              </a:rPr>
              <a:t>échanges</a:t>
            </a:r>
            <a:r>
              <a:rPr lang="en-US" sz="1000" dirty="0">
                <a:solidFill>
                  <a:srgbClr val="425167"/>
                </a:solidFill>
                <a:latin typeface="Calibri"/>
                <a:cs typeface="Calibri"/>
              </a:rPr>
              <a:t> les </a:t>
            </a:r>
            <a:r>
              <a:rPr lang="en-US" sz="1000" dirty="0" err="1">
                <a:solidFill>
                  <a:srgbClr val="425167"/>
                </a:solidFill>
                <a:latin typeface="Calibri"/>
                <a:cs typeface="Calibri"/>
              </a:rPr>
              <a:t>élèves</a:t>
            </a:r>
            <a:r>
              <a:rPr lang="en-US" sz="1000" dirty="0">
                <a:solidFill>
                  <a:srgbClr val="425167"/>
                </a:solidFill>
                <a:latin typeface="Calibri"/>
                <a:cs typeface="Calibri"/>
              </a:rPr>
              <a:t> </a:t>
            </a:r>
            <a:r>
              <a:rPr lang="en-US" sz="1000" dirty="0" err="1">
                <a:solidFill>
                  <a:srgbClr val="425167"/>
                </a:solidFill>
                <a:latin typeface="Calibri"/>
                <a:cs typeface="Calibri"/>
              </a:rPr>
              <a:t>votent</a:t>
            </a:r>
            <a:r>
              <a:rPr lang="en-US" sz="1000" dirty="0">
                <a:solidFill>
                  <a:srgbClr val="425167"/>
                </a:solidFill>
                <a:latin typeface="Calibri"/>
                <a:cs typeface="Calibri"/>
              </a:rPr>
              <a:t> pour le </a:t>
            </a:r>
            <a:r>
              <a:rPr lang="en-US" sz="1000" dirty="0" err="1">
                <a:solidFill>
                  <a:srgbClr val="425167"/>
                </a:solidFill>
                <a:latin typeface="Calibri"/>
                <a:cs typeface="Calibri"/>
              </a:rPr>
              <a:t>projet</a:t>
            </a:r>
            <a:r>
              <a:rPr lang="en-US" sz="1000" dirty="0">
                <a:solidFill>
                  <a:srgbClr val="425167"/>
                </a:solidFill>
                <a:latin typeface="Calibri"/>
                <a:cs typeface="Calibri"/>
              </a:rPr>
              <a:t> </a:t>
            </a:r>
            <a:r>
              <a:rPr lang="en-US" sz="1000" dirty="0" err="1">
                <a:solidFill>
                  <a:srgbClr val="425167"/>
                </a:solidFill>
                <a:latin typeface="Calibri"/>
                <a:cs typeface="Calibri"/>
              </a:rPr>
              <a:t>qu’ils</a:t>
            </a:r>
            <a:r>
              <a:rPr lang="en-US" sz="1000" dirty="0">
                <a:solidFill>
                  <a:srgbClr val="425167"/>
                </a:solidFill>
                <a:latin typeface="Calibri"/>
                <a:cs typeface="Calibri"/>
              </a:rPr>
              <a:t> </a:t>
            </a:r>
            <a:r>
              <a:rPr lang="en-US" sz="1000" dirty="0" err="1">
                <a:solidFill>
                  <a:srgbClr val="425167"/>
                </a:solidFill>
                <a:latin typeface="Calibri"/>
                <a:cs typeface="Calibri"/>
              </a:rPr>
              <a:t>souhaitent</a:t>
            </a:r>
            <a:r>
              <a:rPr lang="en-US" sz="1000" dirty="0">
                <a:solidFill>
                  <a:srgbClr val="425167"/>
                </a:solidFill>
                <a:latin typeface="Calibri"/>
                <a:cs typeface="Calibri"/>
              </a:rPr>
              <a:t> </a:t>
            </a:r>
            <a:r>
              <a:rPr lang="en-US" sz="1000" dirty="0" err="1">
                <a:solidFill>
                  <a:srgbClr val="425167"/>
                </a:solidFill>
                <a:latin typeface="Calibri"/>
                <a:cs typeface="Calibri"/>
              </a:rPr>
              <a:t>récompenser</a:t>
            </a:r>
            <a:r>
              <a:rPr lang="en-US" sz="1000" dirty="0">
                <a:solidFill>
                  <a:srgbClr val="425167"/>
                </a:solidFill>
                <a:latin typeface="Calibri"/>
                <a:cs typeface="Calibri"/>
              </a:rPr>
              <a:t>.</a:t>
            </a:r>
          </a:p>
        </p:txBody>
      </p:sp>
      <p:graphicFrame>
        <p:nvGraphicFramePr>
          <p:cNvPr id="18" name="Tableau 17">
            <a:extLst>
              <a:ext uri="{FF2B5EF4-FFF2-40B4-BE49-F238E27FC236}">
                <a16:creationId xmlns:a16="http://schemas.microsoft.com/office/drawing/2014/main" id="{943F8940-0F18-44B7-B867-179A99D66C0F}"/>
              </a:ext>
            </a:extLst>
          </p:cNvPr>
          <p:cNvGraphicFramePr>
            <a:graphicFrameLocks noGrp="1"/>
          </p:cNvGraphicFramePr>
          <p:nvPr>
            <p:extLst>
              <p:ext uri="{D42A27DB-BD31-4B8C-83A1-F6EECF244321}">
                <p14:modId xmlns:p14="http://schemas.microsoft.com/office/powerpoint/2010/main" val="3080219974"/>
              </p:ext>
            </p:extLst>
          </p:nvPr>
        </p:nvGraphicFramePr>
        <p:xfrm>
          <a:off x="4722031" y="3656449"/>
          <a:ext cx="4294969" cy="1005840"/>
        </p:xfrm>
        <a:graphic>
          <a:graphicData uri="http://schemas.openxmlformats.org/drawingml/2006/table">
            <a:tbl>
              <a:tblPr firstRow="1" firstCol="1" bandRow="1">
                <a:tableStyleId>{5940675A-B579-460E-94D1-54222C63F5DA}</a:tableStyleId>
              </a:tblPr>
              <a:tblGrid>
                <a:gridCol w="1329506">
                  <a:extLst>
                    <a:ext uri="{9D8B030D-6E8A-4147-A177-3AD203B41FA5}">
                      <a16:colId xmlns:a16="http://schemas.microsoft.com/office/drawing/2014/main" val="1967888756"/>
                    </a:ext>
                  </a:extLst>
                </a:gridCol>
                <a:gridCol w="1457346">
                  <a:extLst>
                    <a:ext uri="{9D8B030D-6E8A-4147-A177-3AD203B41FA5}">
                      <a16:colId xmlns:a16="http://schemas.microsoft.com/office/drawing/2014/main" val="233122181"/>
                    </a:ext>
                  </a:extLst>
                </a:gridCol>
                <a:gridCol w="1508117">
                  <a:extLst>
                    <a:ext uri="{9D8B030D-6E8A-4147-A177-3AD203B41FA5}">
                      <a16:colId xmlns:a16="http://schemas.microsoft.com/office/drawing/2014/main" val="3956806840"/>
                    </a:ext>
                  </a:extLst>
                </a:gridCol>
              </a:tblGrid>
              <a:tr h="164673">
                <a:tc>
                  <a:txBody>
                    <a:bodyPr/>
                    <a:lstStyle/>
                    <a:p>
                      <a:pPr algn="ctr"/>
                      <a:r>
                        <a:rPr lang="fr-FR" sz="1100" dirty="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1103953566"/>
                  </a:ext>
                </a:extLst>
              </a:tr>
              <a:tr h="814219">
                <a:tc>
                  <a:txBody>
                    <a:bodyPr/>
                    <a:lstStyle/>
                    <a:p>
                      <a:pPr lvl="0" algn="ctr">
                        <a:buNone/>
                      </a:pPr>
                      <a:r>
                        <a:rPr lang="fr-FR" sz="1100" dirty="0">
                          <a:effectLst/>
                          <a:latin typeface="Calibri"/>
                        </a:rPr>
                        <a:t>Toutes classes - Lycée</a:t>
                      </a:r>
                      <a:endParaRPr lang="fr-FR" sz="1100" dirty="0">
                        <a:latin typeface="Calibri"/>
                      </a:endParaRPr>
                    </a:p>
                    <a:p>
                      <a:pPr lvl="0" algn="ctr">
                        <a:buNone/>
                      </a:pPr>
                      <a:r>
                        <a:rPr lang="fr-FR" sz="1100" u="none" strike="noStrike" noProof="0" dirty="0">
                          <a:effectLst/>
                          <a:latin typeface="Calibri"/>
                          <a:hlinkClick r:id="rId3"/>
                        </a:rPr>
                        <a:t>www.francechimie.fr/prix-pierre-potier</a:t>
                      </a:r>
                      <a:endParaRPr lang="fr-FR" sz="1100" dirty="0">
                        <a:latin typeface="Calibri"/>
                      </a:endParaRPr>
                    </a:p>
                  </a:txBody>
                  <a:tcPr marL="68580" marR="68580" marT="0" marB="0"/>
                </a:tc>
                <a:tc>
                  <a:txBody>
                    <a:bodyPr/>
                    <a:lstStyle/>
                    <a:p>
                      <a:pPr algn="ctr"/>
                      <a:r>
                        <a:rPr lang="fr-FR" sz="1100">
                          <a:effectLst/>
                          <a:latin typeface="Calibri"/>
                        </a:rPr>
                        <a:t>Inscriptions septembre</a:t>
                      </a:r>
                      <a:endParaRPr lang="fr-FR"/>
                    </a:p>
                    <a:p>
                      <a:pPr lvl="0" algn="ctr">
                        <a:buNone/>
                      </a:pPr>
                      <a:r>
                        <a:rPr lang="fr-FR" sz="1100">
                          <a:effectLst/>
                          <a:latin typeface="Calibri"/>
                        </a:rPr>
                        <a:t>début octobre</a:t>
                      </a:r>
                    </a:p>
                    <a:p>
                      <a:pPr algn="ctr"/>
                      <a:r>
                        <a:rPr lang="fr-FR" sz="1100">
                          <a:effectLst/>
                          <a:latin typeface="Calibri"/>
                        </a:rPr>
                        <a:t>Conférence innovation en classe janvier-février</a:t>
                      </a:r>
                    </a:p>
                  </a:txBody>
                  <a:tcPr marL="68580" marR="68580" marT="0" marB="0"/>
                </a:tc>
                <a:tc>
                  <a:txBody>
                    <a:bodyPr/>
                    <a:lstStyle/>
                    <a:p>
                      <a:pPr algn="ctr"/>
                      <a:endParaRPr lang="fr-FR" sz="1100" dirty="0">
                        <a:effectLst/>
                        <a:latin typeface="Calibri"/>
                      </a:endParaRPr>
                    </a:p>
                    <a:p>
                      <a:pPr algn="ctr"/>
                      <a:r>
                        <a:rPr lang="fr-FR" sz="1100" dirty="0">
                          <a:effectLst/>
                          <a:latin typeface="Calibri"/>
                        </a:rPr>
                        <a:t>Frédérique Croizet</a:t>
                      </a:r>
                    </a:p>
                    <a:p>
                      <a:pPr lvl="0" algn="ctr">
                        <a:buNone/>
                      </a:pPr>
                      <a:r>
                        <a:rPr lang="fr-FR" sz="800" dirty="0">
                          <a:effectLst/>
                          <a:latin typeface="Calibri"/>
                          <a:hlinkClick r:id="rId2"/>
                        </a:rPr>
                        <a:t>fcroizet@chimie-grandest.fr</a:t>
                      </a:r>
                      <a:endParaRPr lang="fr-FR" sz="800" dirty="0">
                        <a:effectLst/>
                        <a:latin typeface="Calibri"/>
                      </a:endParaRPr>
                    </a:p>
                    <a:p>
                      <a:pPr lvl="0" algn="ctr">
                        <a:buNone/>
                      </a:pPr>
                      <a:endParaRPr lang="fr-FR" sz="1100" dirty="0">
                        <a:effectLst/>
                        <a:latin typeface="Calibri"/>
                      </a:endParaRPr>
                    </a:p>
                  </a:txBody>
                  <a:tcPr marL="68580" marR="68580" marT="0" marB="0"/>
                </a:tc>
                <a:extLst>
                  <a:ext uri="{0D108BD9-81ED-4DB2-BD59-A6C34878D82A}">
                    <a16:rowId xmlns:a16="http://schemas.microsoft.com/office/drawing/2014/main" val="1427460272"/>
                  </a:ext>
                </a:extLst>
              </a:tr>
            </a:tbl>
          </a:graphicData>
        </a:graphic>
      </p:graphicFrame>
      <p:sp>
        <p:nvSpPr>
          <p:cNvPr id="11" name="ZoneTexte 10">
            <a:extLst>
              <a:ext uri="{FF2B5EF4-FFF2-40B4-BE49-F238E27FC236}">
                <a16:creationId xmlns:a16="http://schemas.microsoft.com/office/drawing/2014/main" id="{F7E94613-C44C-4101-BCD2-C3FE064848A2}"/>
              </a:ext>
            </a:extLst>
          </p:cNvPr>
          <p:cNvSpPr txBox="1"/>
          <p:nvPr/>
        </p:nvSpPr>
        <p:spPr>
          <a:xfrm>
            <a:off x="167893" y="1669712"/>
            <a:ext cx="4254078" cy="1831271"/>
          </a:xfrm>
          <a:prstGeom prst="rect">
            <a:avLst/>
          </a:prstGeom>
          <a:noFill/>
        </p:spPr>
        <p:txBody>
          <a:bodyPr wrap="square">
            <a:spAutoFit/>
          </a:bodyPr>
          <a:lstStyle/>
          <a:p>
            <a:pPr algn="just"/>
            <a:r>
              <a:rPr lang="fr-FR" sz="1200" b="1" dirty="0">
                <a:solidFill>
                  <a:srgbClr val="425167"/>
                </a:solidFill>
                <a:latin typeface="Calibri"/>
                <a:cs typeface="Calibri"/>
              </a:rPr>
              <a:t>Concours de chimie </a:t>
            </a:r>
            <a:r>
              <a:rPr lang="fr-FR" sz="1200" dirty="0">
                <a:solidFill>
                  <a:srgbClr val="425167"/>
                </a:solidFill>
                <a:latin typeface="Calibri"/>
                <a:cs typeface="Calibri"/>
              </a:rPr>
              <a:t>créé en 1984 en liaison avec le Ministère de l'Éducation Nationale pour valoriser l’orientation des jeunes vers les filières scientifiques.</a:t>
            </a:r>
          </a:p>
          <a:p>
            <a:pPr algn="just"/>
            <a:endParaRPr lang="fr-FR" sz="700" b="1" dirty="0">
              <a:solidFill>
                <a:srgbClr val="425167"/>
              </a:solidFill>
              <a:latin typeface="Calibri"/>
              <a:cs typeface="Calibri"/>
            </a:endParaRPr>
          </a:p>
          <a:p>
            <a:pPr algn="just"/>
            <a:r>
              <a:rPr lang="fr-FR" sz="1000" b="1" dirty="0">
                <a:solidFill>
                  <a:srgbClr val="425167"/>
                </a:solidFill>
                <a:latin typeface="Calibri"/>
                <a:cs typeface="Calibri"/>
              </a:rPr>
              <a:t>Objectifs </a:t>
            </a:r>
            <a:r>
              <a:rPr lang="fr-FR" sz="1000" b="1" i="0" dirty="0">
                <a:solidFill>
                  <a:srgbClr val="000000"/>
                </a:solidFill>
                <a:effectLst/>
                <a:latin typeface="Calibri" panose="020F0502020204030204" pitchFamily="34" charset="0"/>
                <a:cs typeface="Calibri" panose="020F0502020204030204" pitchFamily="34" charset="0"/>
              </a:rPr>
              <a:t>: </a:t>
            </a:r>
          </a:p>
          <a:p>
            <a:pPr marL="171450" indent="-171450" algn="just">
              <a:buFont typeface="Arial" panose="020B0604020202020204" pitchFamily="34" charset="0"/>
              <a:buChar char="•"/>
            </a:pPr>
            <a:r>
              <a:rPr lang="fr-FR" sz="1000" dirty="0">
                <a:solidFill>
                  <a:srgbClr val="425167"/>
                </a:solidFill>
                <a:latin typeface="Calibri"/>
                <a:cs typeface="Calibri"/>
              </a:rPr>
              <a:t>Permettre aux élèves des classes de premières et terminales scientifiques et technologiques de mieux percevoir les applications concrètes de leur enseignement de chimie, </a:t>
            </a:r>
          </a:p>
          <a:p>
            <a:pPr marL="171450" indent="-171450" algn="just">
              <a:buFont typeface="Arial" panose="020B0604020202020204" pitchFamily="34" charset="0"/>
              <a:buChar char="•"/>
            </a:pPr>
            <a:r>
              <a:rPr lang="fr-FR" sz="1000" dirty="0">
                <a:solidFill>
                  <a:srgbClr val="425167"/>
                </a:solidFill>
                <a:latin typeface="Calibri"/>
                <a:cs typeface="Calibri"/>
              </a:rPr>
              <a:t>Favoriser l'orientation des jeunes vers les filières d'enseignement spécialisées des métiers de la chimie, </a:t>
            </a:r>
          </a:p>
          <a:p>
            <a:pPr marL="171450" indent="-171450" algn="just">
              <a:buFont typeface="Arial" panose="020B0604020202020204" pitchFamily="34" charset="0"/>
              <a:buChar char="•"/>
            </a:pPr>
            <a:r>
              <a:rPr lang="fr-FR" sz="1000" dirty="0">
                <a:solidFill>
                  <a:srgbClr val="425167"/>
                </a:solidFill>
                <a:latin typeface="Calibri"/>
                <a:cs typeface="Calibri"/>
              </a:rPr>
              <a:t>Améliorer l'image de l’industrie de la chimie.</a:t>
            </a:r>
          </a:p>
        </p:txBody>
      </p:sp>
      <p:pic>
        <p:nvPicPr>
          <p:cNvPr id="9218" name="Picture 2" descr="Prix Pierre Potier des Lycéens : Appel à mobilisation - France Chimie  Normandie">
            <a:extLst>
              <a:ext uri="{FF2B5EF4-FFF2-40B4-BE49-F238E27FC236}">
                <a16:creationId xmlns:a16="http://schemas.microsoft.com/office/drawing/2014/main" id="{67E91437-6865-45DC-AE28-26D4AC37A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38" y="746744"/>
            <a:ext cx="973812" cy="689328"/>
          </a:xfrm>
          <a:prstGeom prst="rect">
            <a:avLst/>
          </a:prstGeom>
          <a:extLst>
            <a:ext uri="{909E8E84-426E-40DD-AFC4-6F175D3DCCD1}">
              <a14:hiddenFill xmlns:a14="http://schemas.microsoft.com/office/drawing/2010/main">
                <a:solidFill>
                  <a:srgbClr val="FFFFFF"/>
                </a:solidFill>
              </a14:hiddenFill>
            </a:ext>
          </a:extLst>
        </p:spPr>
      </p:pic>
      <p:pic>
        <p:nvPicPr>
          <p:cNvPr id="9220" name="Picture 4" descr="Accueil - Olympiades de la Chimie - Olympiades de la Chimie">
            <a:extLst>
              <a:ext uri="{FF2B5EF4-FFF2-40B4-BE49-F238E27FC236}">
                <a16:creationId xmlns:a16="http://schemas.microsoft.com/office/drawing/2014/main" id="{F479295D-5D23-4B0B-8F4F-A49665885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932" y="770909"/>
            <a:ext cx="1468179" cy="689328"/>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9C3608F-9613-42EE-87D5-4338541D71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6889" y="746744"/>
            <a:ext cx="913896" cy="68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91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256076" y="486306"/>
            <a:ext cx="3973802" cy="979664"/>
          </a:xfrm>
        </p:spPr>
        <p:txBody>
          <a:bodyPr/>
          <a:lstStyle/>
          <a:p>
            <a:pPr algn="ctr"/>
            <a:r>
              <a:rPr lang="fr-FR" sz="2400" dirty="0">
                <a:latin typeface="Calibri"/>
                <a:cs typeface="Calibri"/>
              </a:rPr>
              <a:t>Rendez-Vous Métiers </a:t>
            </a:r>
            <a:br>
              <a:rPr lang="fr-FR" sz="2400" dirty="0">
                <a:latin typeface="Calibri"/>
                <a:cs typeface="Calibri"/>
              </a:rPr>
            </a:br>
            <a:r>
              <a:rPr lang="fr-FR" sz="2400" dirty="0">
                <a:latin typeface="Calibri"/>
                <a:cs typeface="Calibri"/>
              </a:rPr>
              <a:t>pour les lycéens</a:t>
            </a:r>
            <a:endParaRPr lang="fr-FR" sz="2400" b="0" dirty="0">
              <a:latin typeface="Calibri"/>
              <a:cs typeface="Calibri"/>
            </a:endParaRPr>
          </a:p>
          <a:p>
            <a:endParaRPr lang="fr-FR" sz="2400" b="0" dirty="0"/>
          </a:p>
          <a:p>
            <a:endParaRPr lang="fr-FR" sz="2400" dirty="0"/>
          </a:p>
        </p:txBody>
      </p:sp>
      <p:graphicFrame>
        <p:nvGraphicFramePr>
          <p:cNvPr id="6" name="Tableau 5">
            <a:extLst>
              <a:ext uri="{FF2B5EF4-FFF2-40B4-BE49-F238E27FC236}">
                <a16:creationId xmlns:a16="http://schemas.microsoft.com/office/drawing/2014/main" id="{FE015EF4-8B6C-422A-B94E-6449155FCCCA}"/>
              </a:ext>
            </a:extLst>
          </p:cNvPr>
          <p:cNvGraphicFramePr>
            <a:graphicFrameLocks noGrp="1"/>
          </p:cNvGraphicFramePr>
          <p:nvPr>
            <p:extLst>
              <p:ext uri="{D42A27DB-BD31-4B8C-83A1-F6EECF244321}">
                <p14:modId xmlns:p14="http://schemas.microsoft.com/office/powerpoint/2010/main" val="1858772177"/>
              </p:ext>
            </p:extLst>
          </p:nvPr>
        </p:nvGraphicFramePr>
        <p:xfrm>
          <a:off x="217867" y="3595099"/>
          <a:ext cx="4012011" cy="866065"/>
        </p:xfrm>
        <a:graphic>
          <a:graphicData uri="http://schemas.openxmlformats.org/drawingml/2006/table">
            <a:tbl>
              <a:tblPr firstRow="1" firstCol="1" bandRow="1">
                <a:tableStyleId>{5940675A-B579-460E-94D1-54222C63F5DA}</a:tableStyleId>
              </a:tblPr>
              <a:tblGrid>
                <a:gridCol w="1149117">
                  <a:extLst>
                    <a:ext uri="{9D8B030D-6E8A-4147-A177-3AD203B41FA5}">
                      <a16:colId xmlns:a16="http://schemas.microsoft.com/office/drawing/2014/main" val="3160823249"/>
                    </a:ext>
                  </a:extLst>
                </a:gridCol>
                <a:gridCol w="1178837">
                  <a:extLst>
                    <a:ext uri="{9D8B030D-6E8A-4147-A177-3AD203B41FA5}">
                      <a16:colId xmlns:a16="http://schemas.microsoft.com/office/drawing/2014/main" val="3229239952"/>
                    </a:ext>
                  </a:extLst>
                </a:gridCol>
                <a:gridCol w="1684057">
                  <a:extLst>
                    <a:ext uri="{9D8B030D-6E8A-4147-A177-3AD203B41FA5}">
                      <a16:colId xmlns:a16="http://schemas.microsoft.com/office/drawing/2014/main" val="4033659584"/>
                    </a:ext>
                  </a:extLst>
                </a:gridCol>
              </a:tblGrid>
              <a:tr h="177870">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336924545"/>
                  </a:ext>
                </a:extLst>
              </a:tr>
              <a:tr h="688195">
                <a:tc>
                  <a:txBody>
                    <a:bodyPr/>
                    <a:lstStyle/>
                    <a:p>
                      <a:pPr lvl="0" algn="ctr">
                        <a:buNone/>
                      </a:pPr>
                      <a:r>
                        <a:rPr lang="fr-FR" sz="1100" dirty="0">
                          <a:effectLst/>
                          <a:latin typeface="Calibri"/>
                        </a:rPr>
                        <a:t>Tout niveau - Lycée</a:t>
                      </a:r>
                      <a:endParaRPr lang="fr-FR" dirty="0"/>
                    </a:p>
                  </a:txBody>
                  <a:tcPr marL="68580" marR="68580" marT="0" marB="0"/>
                </a:tc>
                <a:tc>
                  <a:txBody>
                    <a:bodyPr/>
                    <a:lstStyle/>
                    <a:p>
                      <a:pPr lvl="0" algn="ctr">
                        <a:buNone/>
                      </a:pPr>
                      <a:r>
                        <a:rPr lang="fr-FR" sz="1100">
                          <a:effectLst/>
                          <a:latin typeface="Calibri"/>
                        </a:rPr>
                        <a:t>Novembre à mai</a:t>
                      </a:r>
                      <a:endParaRPr lang="fr-FR"/>
                    </a:p>
                  </a:txBody>
                  <a:tcPr marL="68580" marR="68580" marT="0" marB="0"/>
                </a:tc>
                <a:tc>
                  <a:txBody>
                    <a:bodyPr/>
                    <a:lstStyle/>
                    <a:p>
                      <a:pPr algn="ctr"/>
                      <a:r>
                        <a:rPr lang="fr-FR" sz="1100" dirty="0">
                          <a:effectLst/>
                          <a:latin typeface="Calibri"/>
                        </a:rPr>
                        <a:t>Frédérique Croizet</a:t>
                      </a:r>
                    </a:p>
                    <a:p>
                      <a:pPr lvl="0" algn="ctr">
                        <a:buNone/>
                      </a:pPr>
                      <a:r>
                        <a:rPr lang="fr-FR" sz="800" dirty="0">
                          <a:effectLst/>
                          <a:latin typeface="Calibri"/>
                          <a:hlinkClick r:id="rId2"/>
                        </a:rPr>
                        <a:t>fcroizet@chimie-grandest.fr</a:t>
                      </a:r>
                      <a:endParaRPr lang="fr-FR" sz="800" dirty="0">
                        <a:effectLst/>
                        <a:latin typeface="Calibri"/>
                      </a:endParaRPr>
                    </a:p>
                    <a:p>
                      <a:pPr algn="ctr"/>
                      <a:r>
                        <a:rPr lang="fr-FR" sz="1100" dirty="0">
                          <a:effectLst/>
                          <a:latin typeface="Calibri"/>
                        </a:rPr>
                        <a:t>Sabine Alonzi</a:t>
                      </a:r>
                    </a:p>
                    <a:p>
                      <a:pPr lvl="0" algn="ctr">
                        <a:buNone/>
                      </a:pPr>
                      <a:r>
                        <a:rPr lang="fr-FR" sz="800" dirty="0">
                          <a:effectLst/>
                          <a:latin typeface="Calibri"/>
                          <a:hlinkClick r:id="rId2"/>
                        </a:rPr>
                        <a:t>salonzi@chimie-grandest.fr</a:t>
                      </a:r>
                      <a:endParaRPr lang="fr-FR" sz="800" dirty="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2" name="Espace réservé du texte 4">
            <a:extLst>
              <a:ext uri="{FF2B5EF4-FFF2-40B4-BE49-F238E27FC236}">
                <a16:creationId xmlns:a16="http://schemas.microsoft.com/office/drawing/2014/main" id="{7A95DDBA-1813-4CB6-898B-27E4B7239F3F}"/>
              </a:ext>
            </a:extLst>
          </p:cNvPr>
          <p:cNvSpPr txBox="1">
            <a:spLocks/>
          </p:cNvSpPr>
          <p:nvPr/>
        </p:nvSpPr>
        <p:spPr>
          <a:xfrm>
            <a:off x="150000" y="1943230"/>
            <a:ext cx="4131651" cy="1720305"/>
          </a:xfrm>
          <a:prstGeom prst="rect">
            <a:avLst/>
          </a:prstGeom>
        </p:spPr>
        <p:txBody>
          <a:bodyPr lIns="91440" tIns="45720" rIns="91440" bIns="45720" anchor="t"/>
          <a:lstStyle>
            <a:lvl1pPr marL="0" indent="0" algn="l" defTabSz="685800" rtl="0" eaLnBrk="1" latinLnBrk="0" hangingPunct="1">
              <a:spcBef>
                <a:spcPct val="20000"/>
              </a:spcBef>
              <a:buFont typeface="Arial" panose="020B0604020202020204" pitchFamily="34" charset="0"/>
              <a:buNone/>
              <a:defRPr sz="15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spcBef>
                <a:spcPct val="20000"/>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spcBef>
                <a:spcPct val="200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spcBef>
                <a:spcPct val="20000"/>
              </a:spcBef>
              <a:buFont typeface="Arial" panose="020B0604020202020204" pitchFamily="34" charset="0"/>
              <a:buNone/>
              <a:defRPr sz="105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spcBef>
                <a:spcPct val="20000"/>
              </a:spcBef>
              <a:buFont typeface="Arial" panose="020B0604020202020204" pitchFamily="34" charset="0"/>
              <a:buNone/>
              <a:defRPr sz="105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just"/>
            <a:endParaRPr lang="fr-FR" b="1" i="1" dirty="0">
              <a:solidFill>
                <a:srgbClr val="0ACC82"/>
              </a:solidFill>
              <a:latin typeface="Calibri"/>
              <a:cs typeface="Calibri"/>
            </a:endParaRPr>
          </a:p>
          <a:p>
            <a:pPr algn="just"/>
            <a:r>
              <a:rPr lang="fr-FR" sz="1200" dirty="0">
                <a:latin typeface="Calibri"/>
                <a:cs typeface="Calibri"/>
              </a:rPr>
              <a:t>Ces séquences organisées par </a:t>
            </a:r>
            <a:r>
              <a:rPr lang="fr-FR" sz="1200" b="1" dirty="0">
                <a:latin typeface="Calibri"/>
                <a:cs typeface="Calibri"/>
              </a:rPr>
              <a:t>visio-conférence</a:t>
            </a:r>
            <a:r>
              <a:rPr lang="fr-FR" sz="1200" dirty="0">
                <a:latin typeface="Calibri"/>
                <a:cs typeface="Calibri"/>
              </a:rPr>
              <a:t> permettent aux élèves de découvrir les grands domaines d’application de la chimie ainsi qu’une entreprise, son activité, les différents services et métiers présents par le biais de l’</a:t>
            </a:r>
            <a:r>
              <a:rPr lang="fr-FR" sz="1200" b="1" dirty="0">
                <a:latin typeface="Calibri"/>
                <a:cs typeface="Calibri"/>
              </a:rPr>
              <a:t>intervention d’un professionnel </a:t>
            </a:r>
            <a:r>
              <a:rPr lang="fr-FR" sz="1200" dirty="0">
                <a:latin typeface="Calibri"/>
                <a:cs typeface="Calibri"/>
              </a:rPr>
              <a:t>suivie d’une séance de questions-réponses.</a:t>
            </a:r>
            <a:endParaRPr lang="fr-FR" sz="1200" i="1" dirty="0">
              <a:latin typeface="Calibri"/>
              <a:cs typeface="Calibri"/>
            </a:endParaRPr>
          </a:p>
          <a:p>
            <a:pPr algn="just"/>
            <a:endParaRPr lang="fr-FR" b="1" i="1" dirty="0">
              <a:solidFill>
                <a:srgbClr val="0ACC82"/>
              </a:solidFill>
              <a:latin typeface="Calibri"/>
              <a:cs typeface="Calibri"/>
            </a:endParaRPr>
          </a:p>
        </p:txBody>
      </p:sp>
      <p:sp>
        <p:nvSpPr>
          <p:cNvPr id="3" name="Espace réservé du texte 4">
            <a:extLst>
              <a:ext uri="{FF2B5EF4-FFF2-40B4-BE49-F238E27FC236}">
                <a16:creationId xmlns:a16="http://schemas.microsoft.com/office/drawing/2014/main" id="{8D516ADD-55AA-4828-B266-147FCC8E933F}"/>
              </a:ext>
            </a:extLst>
          </p:cNvPr>
          <p:cNvSpPr>
            <a:spLocks noGrp="1"/>
          </p:cNvSpPr>
          <p:nvPr>
            <p:ph type="body" sz="quarter" idx="10"/>
          </p:nvPr>
        </p:nvSpPr>
        <p:spPr>
          <a:xfrm>
            <a:off x="4682488" y="165833"/>
            <a:ext cx="4239714" cy="979664"/>
          </a:xfrm>
        </p:spPr>
        <p:txBody>
          <a:bodyPr lIns="91440" tIns="45720" rIns="91440" bIns="45720" anchor="t"/>
          <a:lstStyle/>
          <a:p>
            <a:pPr algn="ctr"/>
            <a:r>
              <a:rPr lang="fr-FR" sz="2400" b="1" dirty="0">
                <a:solidFill>
                  <a:srgbClr val="233287"/>
                </a:solidFill>
                <a:latin typeface="Calibri"/>
                <a:cs typeface="Calibri"/>
              </a:rPr>
              <a:t>Rendez-Vous Chimie </a:t>
            </a:r>
            <a:br>
              <a:rPr lang="fr-FR" sz="2400" b="1" dirty="0">
                <a:solidFill>
                  <a:srgbClr val="233287"/>
                </a:solidFill>
                <a:latin typeface="Calibri"/>
                <a:cs typeface="Calibri"/>
              </a:rPr>
            </a:br>
            <a:r>
              <a:rPr lang="fr-FR" sz="2400" b="1" dirty="0">
                <a:solidFill>
                  <a:srgbClr val="233287"/>
                </a:solidFill>
                <a:latin typeface="Calibri"/>
                <a:cs typeface="Calibri"/>
              </a:rPr>
              <a:t>pour les enseignants</a:t>
            </a:r>
            <a:endParaRPr lang="fr-FR" sz="2400" dirty="0">
              <a:solidFill>
                <a:srgbClr val="233287"/>
              </a:solidFill>
              <a:latin typeface="Calibri"/>
              <a:cs typeface="Calibri"/>
            </a:endParaRPr>
          </a:p>
        </p:txBody>
      </p:sp>
      <p:graphicFrame>
        <p:nvGraphicFramePr>
          <p:cNvPr id="8" name="Tableau 7">
            <a:extLst>
              <a:ext uri="{FF2B5EF4-FFF2-40B4-BE49-F238E27FC236}">
                <a16:creationId xmlns:a16="http://schemas.microsoft.com/office/drawing/2014/main" id="{7C5F59C9-C363-4C35-A4C1-70DCEBFE2639}"/>
              </a:ext>
            </a:extLst>
          </p:cNvPr>
          <p:cNvGraphicFramePr>
            <a:graphicFrameLocks noGrp="1"/>
          </p:cNvGraphicFramePr>
          <p:nvPr>
            <p:extLst>
              <p:ext uri="{D42A27DB-BD31-4B8C-83A1-F6EECF244321}">
                <p14:modId xmlns:p14="http://schemas.microsoft.com/office/powerpoint/2010/main" val="1832245713"/>
              </p:ext>
            </p:extLst>
          </p:nvPr>
        </p:nvGraphicFramePr>
        <p:xfrm>
          <a:off x="4761591" y="3586674"/>
          <a:ext cx="4131652" cy="895067"/>
        </p:xfrm>
        <a:graphic>
          <a:graphicData uri="http://schemas.openxmlformats.org/drawingml/2006/table">
            <a:tbl>
              <a:tblPr firstRow="1" firstCol="1" bandRow="1">
                <a:tableStyleId>{5940675A-B579-460E-94D1-54222C63F5DA}</a:tableStyleId>
              </a:tblPr>
              <a:tblGrid>
                <a:gridCol w="966980">
                  <a:extLst>
                    <a:ext uri="{9D8B030D-6E8A-4147-A177-3AD203B41FA5}">
                      <a16:colId xmlns:a16="http://schemas.microsoft.com/office/drawing/2014/main" val="3160823249"/>
                    </a:ext>
                  </a:extLst>
                </a:gridCol>
                <a:gridCol w="1090054">
                  <a:extLst>
                    <a:ext uri="{9D8B030D-6E8A-4147-A177-3AD203B41FA5}">
                      <a16:colId xmlns:a16="http://schemas.microsoft.com/office/drawing/2014/main" val="3229239952"/>
                    </a:ext>
                  </a:extLst>
                </a:gridCol>
                <a:gridCol w="2074618">
                  <a:extLst>
                    <a:ext uri="{9D8B030D-6E8A-4147-A177-3AD203B41FA5}">
                      <a16:colId xmlns:a16="http://schemas.microsoft.com/office/drawing/2014/main" val="4033659584"/>
                    </a:ext>
                  </a:extLst>
                </a:gridCol>
              </a:tblGrid>
              <a:tr h="194027">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336924545"/>
                  </a:ext>
                </a:extLst>
              </a:tr>
              <a:tr h="154195">
                <a:tc>
                  <a:txBody>
                    <a:bodyPr/>
                    <a:lstStyle/>
                    <a:p>
                      <a:pPr lvl="0" algn="ctr">
                        <a:buNone/>
                      </a:pPr>
                      <a:r>
                        <a:rPr lang="fr-FR" sz="1100" dirty="0">
                          <a:effectLst/>
                          <a:latin typeface="Calibri"/>
                        </a:rPr>
                        <a:t>Professeurs</a:t>
                      </a:r>
                      <a:endParaRPr lang="fr-FR" dirty="0"/>
                    </a:p>
                    <a:p>
                      <a:pPr lvl="0" algn="ctr">
                        <a:buNone/>
                      </a:pPr>
                      <a:endParaRPr lang="fr-FR" sz="1100" dirty="0">
                        <a:effectLst/>
                        <a:latin typeface="Calibri"/>
                      </a:endParaRPr>
                    </a:p>
                  </a:txBody>
                  <a:tcPr marL="68580" marR="68580" marT="0" marB="0"/>
                </a:tc>
                <a:tc>
                  <a:txBody>
                    <a:bodyPr/>
                    <a:lstStyle/>
                    <a:p>
                      <a:pPr lvl="0" algn="ctr">
                        <a:buNone/>
                      </a:pPr>
                      <a:r>
                        <a:rPr lang="fr-FR" sz="1100" dirty="0">
                          <a:effectLst/>
                          <a:latin typeface="Calibri"/>
                        </a:rPr>
                        <a:t>Novembre à mai</a:t>
                      </a:r>
                      <a:endParaRPr lang="fr-FR" dirty="0"/>
                    </a:p>
                  </a:txBody>
                  <a:tcPr marL="68580" marR="68580" marT="0" marB="0"/>
                </a:tc>
                <a:tc>
                  <a:txBody>
                    <a:bodyPr/>
                    <a:lstStyle/>
                    <a:p>
                      <a:pPr algn="ctr"/>
                      <a:r>
                        <a:rPr lang="fr-FR" sz="1100" dirty="0">
                          <a:effectLst/>
                          <a:latin typeface="Calibri"/>
                        </a:rPr>
                        <a:t>Frédérique Croizet</a:t>
                      </a:r>
                    </a:p>
                    <a:p>
                      <a:pPr lvl="0" algn="ctr">
                        <a:buNone/>
                      </a:pPr>
                      <a:r>
                        <a:rPr lang="fr-FR" sz="800" dirty="0">
                          <a:effectLst/>
                          <a:latin typeface="Calibri"/>
                          <a:hlinkClick r:id="rId2"/>
                        </a:rPr>
                        <a:t>fcroizet@chimie-grandest.fr</a:t>
                      </a:r>
                      <a:endParaRPr lang="fr-FR" sz="800" dirty="0">
                        <a:effectLst/>
                        <a:latin typeface="Calibri"/>
                      </a:endParaRPr>
                    </a:p>
                    <a:p>
                      <a:pPr algn="ctr"/>
                      <a:r>
                        <a:rPr lang="fr-FR" sz="1100" dirty="0">
                          <a:effectLst/>
                          <a:latin typeface="Calibri"/>
                        </a:rPr>
                        <a:t>Sabine Alonzi</a:t>
                      </a:r>
                    </a:p>
                    <a:p>
                      <a:pPr lvl="0" algn="ctr">
                        <a:buNone/>
                      </a:pPr>
                      <a:r>
                        <a:rPr lang="fr-FR" sz="800" dirty="0">
                          <a:effectLst/>
                          <a:latin typeface="Calibri"/>
                          <a:hlinkClick r:id="rId3"/>
                        </a:rPr>
                        <a:t>salonzi@chimie-grandest.fr</a:t>
                      </a:r>
                      <a:endParaRPr lang="fr-FR" sz="800" dirty="0">
                        <a:effectLst/>
                        <a:latin typeface="Calibri"/>
                      </a:endParaRPr>
                    </a:p>
                    <a:p>
                      <a:pPr lvl="0" algn="ctr">
                        <a:buNone/>
                      </a:pPr>
                      <a:endParaRPr lang="fr-FR" sz="800" dirty="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10" name="ZoneTexte 9">
            <a:extLst>
              <a:ext uri="{FF2B5EF4-FFF2-40B4-BE49-F238E27FC236}">
                <a16:creationId xmlns:a16="http://schemas.microsoft.com/office/drawing/2014/main" id="{C06F5809-6CAC-45AF-98FB-FEC73AAFE1E9}"/>
              </a:ext>
            </a:extLst>
          </p:cNvPr>
          <p:cNvSpPr txBox="1"/>
          <p:nvPr/>
        </p:nvSpPr>
        <p:spPr>
          <a:xfrm>
            <a:off x="4686419" y="2205519"/>
            <a:ext cx="4239714" cy="1123384"/>
          </a:xfrm>
          <a:prstGeom prst="rect">
            <a:avLst/>
          </a:prstGeom>
          <a:noFill/>
        </p:spPr>
        <p:txBody>
          <a:bodyPr wrap="square">
            <a:spAutoFit/>
          </a:bodyPr>
          <a:lstStyle/>
          <a:p>
            <a:pPr algn="just"/>
            <a:r>
              <a:rPr lang="fr-FR" sz="1200" dirty="0">
                <a:latin typeface="Calibri" panose="020F0502020204030204" pitchFamily="34" charset="0"/>
                <a:cs typeface="Calibri" panose="020F0502020204030204" pitchFamily="34" charset="0"/>
              </a:rPr>
              <a:t>Session organisée par </a:t>
            </a:r>
            <a:r>
              <a:rPr lang="fr-FR" sz="1200" b="1" dirty="0">
                <a:latin typeface="Calibri" panose="020F0502020204030204" pitchFamily="34" charset="0"/>
                <a:cs typeface="Calibri" panose="020F0502020204030204" pitchFamily="34" charset="0"/>
              </a:rPr>
              <a:t>visio-conférence</a:t>
            </a:r>
            <a:r>
              <a:rPr lang="fr-FR" sz="1200" dirty="0">
                <a:latin typeface="Calibri" panose="020F0502020204030204" pitchFamily="34" charset="0"/>
                <a:cs typeface="Calibri" panose="020F0502020204030204" pitchFamily="34" charset="0"/>
              </a:rPr>
              <a:t> entre un ou plusieurs professionnel(s) de la chimie et un groupe d’enseignants.</a:t>
            </a:r>
          </a:p>
          <a:p>
            <a:pPr algn="just"/>
            <a:endParaRPr lang="fr-FR" sz="700" dirty="0">
              <a:latin typeface="Calibri" panose="020F0502020204030204" pitchFamily="34" charset="0"/>
              <a:cs typeface="Calibri" panose="020F0502020204030204" pitchFamily="34" charset="0"/>
            </a:endParaRPr>
          </a:p>
          <a:p>
            <a:pPr algn="just"/>
            <a:r>
              <a:rPr lang="fr-FR" sz="1200" b="1" dirty="0">
                <a:latin typeface="Calibri" panose="020F0502020204030204" pitchFamily="34" charset="0"/>
                <a:cs typeface="Calibri" panose="020F0502020204030204" pitchFamily="34" charset="0"/>
              </a:rPr>
              <a:t>Présentation</a:t>
            </a:r>
            <a:r>
              <a:rPr lang="fr-FR" sz="1200" dirty="0">
                <a:latin typeface="Calibri" panose="020F0502020204030204" pitchFamily="34" charset="0"/>
                <a:cs typeface="Calibri" panose="020F0502020204030204" pitchFamily="34" charset="0"/>
              </a:rPr>
              <a:t> de l’entreprise, son activité, son organisation et </a:t>
            </a:r>
            <a:r>
              <a:rPr lang="fr-FR" sz="1200" b="1" dirty="0">
                <a:latin typeface="Calibri" panose="020F0502020204030204" pitchFamily="34" charset="0"/>
                <a:cs typeface="Calibri" panose="020F0502020204030204" pitchFamily="34" charset="0"/>
              </a:rPr>
              <a:t>échanges</a:t>
            </a:r>
            <a:r>
              <a:rPr lang="fr-FR" sz="1200" dirty="0">
                <a:latin typeface="Calibri" panose="020F0502020204030204" pitchFamily="34" charset="0"/>
                <a:cs typeface="Calibri" panose="020F0502020204030204" pitchFamily="34" charset="0"/>
              </a:rPr>
              <a:t> sur l’activité de l’entreprise, les différents services et les attentes des entreprises en termes de compétences.</a:t>
            </a:r>
          </a:p>
        </p:txBody>
      </p:sp>
      <p:pic>
        <p:nvPicPr>
          <p:cNvPr id="7170" name="Picture 2">
            <a:extLst>
              <a:ext uri="{FF2B5EF4-FFF2-40B4-BE49-F238E27FC236}">
                <a16:creationId xmlns:a16="http://schemas.microsoft.com/office/drawing/2014/main" id="{CD74FD41-BB6F-4137-968D-EA7B0E25D2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6181" y="1030324"/>
            <a:ext cx="1553591" cy="1036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5D8FC2E-4486-477C-B194-EC5F01E0E0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5549" y="1030324"/>
            <a:ext cx="1553591" cy="1031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4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279555" y="382503"/>
            <a:ext cx="4219067" cy="993775"/>
          </a:xfrm>
        </p:spPr>
        <p:txBody>
          <a:bodyPr/>
          <a:lstStyle/>
          <a:p>
            <a:pPr algn="ctr"/>
            <a:r>
              <a:rPr lang="fr-FR" sz="2400" dirty="0">
                <a:latin typeface="Calibri"/>
                <a:cs typeface="Calibri"/>
              </a:rPr>
              <a:t>Conférences dans les classes</a:t>
            </a:r>
            <a:br>
              <a:rPr lang="fr-FR" sz="2400" dirty="0">
                <a:latin typeface="Calibri"/>
                <a:cs typeface="Calibri"/>
              </a:rPr>
            </a:br>
            <a:r>
              <a:rPr lang="fr-FR" sz="1800" i="1" dirty="0">
                <a:latin typeface="Calibri"/>
                <a:cs typeface="Calibri"/>
              </a:rPr>
              <a:t>(hors COVID)</a:t>
            </a:r>
            <a:endParaRPr lang="fr-FR" sz="1800" b="0" i="1" dirty="0">
              <a:latin typeface="Calibri"/>
              <a:cs typeface="Calibri"/>
            </a:endParaRPr>
          </a:p>
          <a:p>
            <a:pPr algn="ctr"/>
            <a:endParaRPr lang="fr-FR" sz="2400" b="0" dirty="0">
              <a:solidFill>
                <a:srgbClr val="243387"/>
              </a:solidFill>
            </a:endParaRPr>
          </a:p>
          <a:p>
            <a:pPr algn="ctr"/>
            <a:endParaRPr lang="fr-FR" sz="2400" dirty="0">
              <a:solidFill>
                <a:srgbClr val="243387"/>
              </a:solidFill>
            </a:endParaRPr>
          </a:p>
        </p:txBody>
      </p:sp>
      <p:graphicFrame>
        <p:nvGraphicFramePr>
          <p:cNvPr id="6" name="Tableau 5">
            <a:extLst>
              <a:ext uri="{FF2B5EF4-FFF2-40B4-BE49-F238E27FC236}">
                <a16:creationId xmlns:a16="http://schemas.microsoft.com/office/drawing/2014/main" id="{FE015EF4-8B6C-422A-B94E-6449155FCCCA}"/>
              </a:ext>
            </a:extLst>
          </p:cNvPr>
          <p:cNvGraphicFramePr>
            <a:graphicFrameLocks noGrp="1"/>
          </p:cNvGraphicFramePr>
          <p:nvPr>
            <p:extLst>
              <p:ext uri="{D42A27DB-BD31-4B8C-83A1-F6EECF244321}">
                <p14:modId xmlns:p14="http://schemas.microsoft.com/office/powerpoint/2010/main" val="3153847749"/>
              </p:ext>
            </p:extLst>
          </p:nvPr>
        </p:nvGraphicFramePr>
        <p:xfrm>
          <a:off x="279555" y="3993408"/>
          <a:ext cx="4219067" cy="670560"/>
        </p:xfrm>
        <a:graphic>
          <a:graphicData uri="http://schemas.openxmlformats.org/drawingml/2006/table">
            <a:tbl>
              <a:tblPr firstRow="1" firstCol="1" bandRow="1">
                <a:tableStyleId>{5940675A-B579-460E-94D1-54222C63F5DA}</a:tableStyleId>
              </a:tblPr>
              <a:tblGrid>
                <a:gridCol w="803631">
                  <a:extLst>
                    <a:ext uri="{9D8B030D-6E8A-4147-A177-3AD203B41FA5}">
                      <a16:colId xmlns:a16="http://schemas.microsoft.com/office/drawing/2014/main" val="3160823249"/>
                    </a:ext>
                  </a:extLst>
                </a:gridCol>
                <a:gridCol w="983393">
                  <a:extLst>
                    <a:ext uri="{9D8B030D-6E8A-4147-A177-3AD203B41FA5}">
                      <a16:colId xmlns:a16="http://schemas.microsoft.com/office/drawing/2014/main" val="3229239952"/>
                    </a:ext>
                  </a:extLst>
                </a:gridCol>
                <a:gridCol w="2432043">
                  <a:extLst>
                    <a:ext uri="{9D8B030D-6E8A-4147-A177-3AD203B41FA5}">
                      <a16:colId xmlns:a16="http://schemas.microsoft.com/office/drawing/2014/main" val="4033659584"/>
                    </a:ext>
                  </a:extLst>
                </a:gridCol>
              </a:tblGrid>
              <a:tr h="0">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dirty="0">
                          <a:effectLst/>
                          <a:latin typeface="Calibri"/>
                        </a:rPr>
                        <a:t>CONTACT</a:t>
                      </a:r>
                    </a:p>
                  </a:txBody>
                  <a:tcPr marL="68580" marR="68580" marT="0" marB="0"/>
                </a:tc>
                <a:extLst>
                  <a:ext uri="{0D108BD9-81ED-4DB2-BD59-A6C34878D82A}">
                    <a16:rowId xmlns:a16="http://schemas.microsoft.com/office/drawing/2014/main" val="336924545"/>
                  </a:ext>
                </a:extLst>
              </a:tr>
              <a:tr h="0">
                <a:tc>
                  <a:txBody>
                    <a:bodyPr/>
                    <a:lstStyle/>
                    <a:p>
                      <a:pPr lvl="0" algn="ctr">
                        <a:buNone/>
                      </a:pPr>
                      <a:r>
                        <a:rPr lang="fr-FR" sz="1100" dirty="0">
                          <a:effectLst/>
                          <a:latin typeface="Calibri"/>
                        </a:rPr>
                        <a:t>2nde</a:t>
                      </a:r>
                      <a:endParaRPr lang="fr-FR" dirty="0"/>
                    </a:p>
                  </a:txBody>
                  <a:tcPr marL="68580" marR="68580" marT="0" marB="0"/>
                </a:tc>
                <a:tc>
                  <a:txBody>
                    <a:bodyPr/>
                    <a:lstStyle/>
                    <a:p>
                      <a:pPr lvl="0" algn="ctr">
                        <a:buNone/>
                      </a:pPr>
                      <a:r>
                        <a:rPr lang="fr-FR" sz="1100">
                          <a:effectLst/>
                          <a:latin typeface="Calibri"/>
                        </a:rPr>
                        <a:t>Novembre à mai</a:t>
                      </a:r>
                      <a:endParaRPr lang="fr-FR"/>
                    </a:p>
                  </a:txBody>
                  <a:tcPr marL="68580" marR="68580" marT="0" marB="0"/>
                </a:tc>
                <a:tc>
                  <a:txBody>
                    <a:bodyPr/>
                    <a:lstStyle/>
                    <a:p>
                      <a:pPr lvl="0" algn="ctr">
                        <a:buNone/>
                      </a:pPr>
                      <a:r>
                        <a:rPr lang="fr-FR" sz="1100" u="none" strike="noStrike" noProof="0" dirty="0">
                          <a:effectLst/>
                          <a:latin typeface="Calibri"/>
                        </a:rPr>
                        <a:t>Frédérique Croizet</a:t>
                      </a:r>
                      <a:endParaRPr lang="fr-FR" sz="1100" u="none" strike="noStrike" noProof="0" dirty="0">
                        <a:latin typeface="Calibri"/>
                        <a:hlinkClick r:id="" action="ppaction://noaction"/>
                      </a:endParaRPr>
                    </a:p>
                    <a:p>
                      <a:pPr lvl="0" algn="ctr">
                        <a:buNone/>
                      </a:pPr>
                      <a:r>
                        <a:rPr lang="fr-FR" sz="1100" u="none" strike="noStrike" noProof="0" dirty="0">
                          <a:effectLst/>
                          <a:latin typeface="Calibri"/>
                          <a:hlinkClick r:id="rId2"/>
                        </a:rPr>
                        <a:t>fcroizet@chimie-grandest.fr</a:t>
                      </a:r>
                      <a:endParaRPr lang="fr-FR" sz="1100" u="none" strike="noStrike" noProof="0" dirty="0">
                        <a:latin typeface="Calibri"/>
                        <a:hlinkClick r:id="" action="ppaction://noaction"/>
                      </a:endParaRPr>
                    </a:p>
                    <a:p>
                      <a:pPr lvl="0" algn="ctr">
                        <a:buNone/>
                      </a:pPr>
                      <a:endParaRPr lang="fr-FR" sz="1100" dirty="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3" name="Titre 3">
            <a:extLst>
              <a:ext uri="{FF2B5EF4-FFF2-40B4-BE49-F238E27FC236}">
                <a16:creationId xmlns:a16="http://schemas.microsoft.com/office/drawing/2014/main" id="{38485E16-F219-46F1-8B91-90C6F666F5CE}"/>
              </a:ext>
            </a:extLst>
          </p:cNvPr>
          <p:cNvSpPr txBox="1">
            <a:spLocks/>
          </p:cNvSpPr>
          <p:nvPr/>
        </p:nvSpPr>
        <p:spPr>
          <a:xfrm>
            <a:off x="5011521" y="362134"/>
            <a:ext cx="3887205" cy="993775"/>
          </a:xfrm>
          <a:prstGeom prst="rect">
            <a:avLst/>
          </a:prstGeom>
        </p:spPr>
        <p:txBody>
          <a:bodyPr lIns="0" tIns="0" rIns="0" bIns="0" anchor="ctr" anchorCtr="0"/>
          <a:lstStyle>
            <a:lvl1pPr algn="l" defTabSz="685800" rtl="0" eaLnBrk="1" latinLnBrk="0" hangingPunct="1">
              <a:spcBef>
                <a:spcPct val="0"/>
              </a:spcBef>
              <a:buNone/>
              <a:defRPr sz="2100" b="1" i="0" kern="120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fr-FR" sz="2400" dirty="0">
                <a:latin typeface="Calibri"/>
                <a:cs typeface="Calibri"/>
              </a:rPr>
              <a:t>Visites d'entreprises</a:t>
            </a:r>
            <a:br>
              <a:rPr lang="fr-FR" sz="2400" dirty="0">
                <a:latin typeface="Calibri"/>
              </a:rPr>
            </a:br>
            <a:r>
              <a:rPr lang="fr-FR" sz="1800" i="1" dirty="0">
                <a:latin typeface="Calibri"/>
                <a:cs typeface="Calibri"/>
              </a:rPr>
              <a:t>(hors COVID)</a:t>
            </a:r>
            <a:endParaRPr lang="fr-FR" sz="1800" b="0" i="1" dirty="0">
              <a:latin typeface="Calibri"/>
              <a:cs typeface="Calibri"/>
            </a:endParaRPr>
          </a:p>
          <a:p>
            <a:pPr algn="ctr"/>
            <a:endParaRPr lang="fr-FR" sz="2400" b="0" dirty="0"/>
          </a:p>
          <a:p>
            <a:pPr algn="ctr"/>
            <a:endParaRPr lang="fr-FR" sz="2400" dirty="0"/>
          </a:p>
        </p:txBody>
      </p:sp>
      <p:graphicFrame>
        <p:nvGraphicFramePr>
          <p:cNvPr id="8" name="Tableau 7">
            <a:extLst>
              <a:ext uri="{FF2B5EF4-FFF2-40B4-BE49-F238E27FC236}">
                <a16:creationId xmlns:a16="http://schemas.microsoft.com/office/drawing/2014/main" id="{3E78C880-25A4-40B3-89A7-C736608F5F3E}"/>
              </a:ext>
            </a:extLst>
          </p:cNvPr>
          <p:cNvGraphicFramePr>
            <a:graphicFrameLocks noGrp="1"/>
          </p:cNvGraphicFramePr>
          <p:nvPr>
            <p:extLst>
              <p:ext uri="{D42A27DB-BD31-4B8C-83A1-F6EECF244321}">
                <p14:modId xmlns:p14="http://schemas.microsoft.com/office/powerpoint/2010/main" val="1809058402"/>
              </p:ext>
            </p:extLst>
          </p:nvPr>
        </p:nvGraphicFramePr>
        <p:xfrm>
          <a:off x="5143140" y="3993408"/>
          <a:ext cx="3786115" cy="670560"/>
        </p:xfrm>
        <a:graphic>
          <a:graphicData uri="http://schemas.openxmlformats.org/drawingml/2006/table">
            <a:tbl>
              <a:tblPr firstRow="1" firstCol="1" bandRow="1">
                <a:tableStyleId>{5940675A-B579-460E-94D1-54222C63F5DA}</a:tableStyleId>
              </a:tblPr>
              <a:tblGrid>
                <a:gridCol w="872244">
                  <a:extLst>
                    <a:ext uri="{9D8B030D-6E8A-4147-A177-3AD203B41FA5}">
                      <a16:colId xmlns:a16="http://schemas.microsoft.com/office/drawing/2014/main" val="3160823249"/>
                    </a:ext>
                  </a:extLst>
                </a:gridCol>
                <a:gridCol w="891413">
                  <a:extLst>
                    <a:ext uri="{9D8B030D-6E8A-4147-A177-3AD203B41FA5}">
                      <a16:colId xmlns:a16="http://schemas.microsoft.com/office/drawing/2014/main" val="3229239952"/>
                    </a:ext>
                  </a:extLst>
                </a:gridCol>
                <a:gridCol w="2022458">
                  <a:extLst>
                    <a:ext uri="{9D8B030D-6E8A-4147-A177-3AD203B41FA5}">
                      <a16:colId xmlns:a16="http://schemas.microsoft.com/office/drawing/2014/main" val="4033659584"/>
                    </a:ext>
                  </a:extLst>
                </a:gridCol>
              </a:tblGrid>
              <a:tr h="0">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336924545"/>
                  </a:ext>
                </a:extLst>
              </a:tr>
              <a:tr h="179581">
                <a:tc>
                  <a:txBody>
                    <a:bodyPr/>
                    <a:lstStyle/>
                    <a:p>
                      <a:pPr lvl="0" algn="ctr">
                        <a:buNone/>
                      </a:pPr>
                      <a:r>
                        <a:rPr lang="fr-FR" sz="1100">
                          <a:effectLst/>
                          <a:latin typeface="Calibri"/>
                        </a:rPr>
                        <a:t>Groupe lycéens</a:t>
                      </a:r>
                      <a:endParaRPr lang="fr-FR"/>
                    </a:p>
                  </a:txBody>
                  <a:tcPr marL="68580" marR="68580" marT="0" marB="0"/>
                </a:tc>
                <a:tc>
                  <a:txBody>
                    <a:bodyPr/>
                    <a:lstStyle/>
                    <a:p>
                      <a:pPr lvl="0" algn="ctr">
                        <a:buNone/>
                      </a:pPr>
                      <a:r>
                        <a:rPr lang="fr-FR" sz="1100">
                          <a:effectLst/>
                          <a:latin typeface="Calibri"/>
                        </a:rPr>
                        <a:t>Novembre à mai</a:t>
                      </a:r>
                      <a:endParaRPr lang="fr-FR"/>
                    </a:p>
                  </a:txBody>
                  <a:tcPr marL="68580" marR="68580" marT="0" marB="0"/>
                </a:tc>
                <a:tc>
                  <a:txBody>
                    <a:bodyPr/>
                    <a:lstStyle/>
                    <a:p>
                      <a:pPr lvl="0" algn="ctr">
                        <a:buNone/>
                      </a:pPr>
                      <a:r>
                        <a:rPr lang="fr-FR" sz="1100" u="none" strike="noStrike" noProof="0" dirty="0">
                          <a:effectLst/>
                          <a:latin typeface="Calibri"/>
                        </a:rPr>
                        <a:t>Frédérique Croizet</a:t>
                      </a:r>
                      <a:endParaRPr lang="fr-FR" sz="1100" u="none" strike="noStrike" noProof="0" dirty="0">
                        <a:latin typeface="Calibri"/>
                        <a:hlinkClick r:id="" action="ppaction://noaction"/>
                      </a:endParaRPr>
                    </a:p>
                    <a:p>
                      <a:pPr lvl="0" algn="ctr">
                        <a:buNone/>
                      </a:pPr>
                      <a:r>
                        <a:rPr lang="fr-FR" sz="1100" u="none" strike="noStrike" noProof="0" dirty="0">
                          <a:effectLst/>
                          <a:latin typeface="Calibri"/>
                          <a:hlinkClick r:id="rId2"/>
                        </a:rPr>
                        <a:t>fcroizet@chimie-grandest.fr</a:t>
                      </a:r>
                      <a:endParaRPr lang="fr-FR" sz="1100" u="none" strike="noStrike" noProof="0" dirty="0">
                        <a:effectLst/>
                        <a:latin typeface="Calibri"/>
                      </a:endParaRPr>
                    </a:p>
                    <a:p>
                      <a:pPr lvl="0" algn="ctr">
                        <a:buNone/>
                      </a:pPr>
                      <a:endParaRPr lang="fr-FR" sz="1100" dirty="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11" name="ZoneTexte 10">
            <a:extLst>
              <a:ext uri="{FF2B5EF4-FFF2-40B4-BE49-F238E27FC236}">
                <a16:creationId xmlns:a16="http://schemas.microsoft.com/office/drawing/2014/main" id="{A9C3B7F8-2517-48D3-908B-AB2624056C61}"/>
              </a:ext>
            </a:extLst>
          </p:cNvPr>
          <p:cNvSpPr txBox="1"/>
          <p:nvPr/>
        </p:nvSpPr>
        <p:spPr>
          <a:xfrm>
            <a:off x="214745" y="2306891"/>
            <a:ext cx="4283877" cy="1661993"/>
          </a:xfrm>
          <a:prstGeom prst="rect">
            <a:avLst/>
          </a:prstGeom>
          <a:noFill/>
        </p:spPr>
        <p:txBody>
          <a:bodyPr wrap="square">
            <a:spAutoFit/>
          </a:bodyPr>
          <a:lstStyle/>
          <a:p>
            <a:pPr algn="just"/>
            <a:r>
              <a:rPr lang="fr-FR" sz="1200" b="0" i="0" dirty="0">
                <a:effectLst/>
                <a:latin typeface="Calibri" panose="020F0502020204030204" pitchFamily="34" charset="0"/>
                <a:cs typeface="Calibri" panose="020F0502020204030204" pitchFamily="34" charset="0"/>
              </a:rPr>
              <a:t>France Chimie Grand organise des Présentations chimie destinées aux lycéens en </a:t>
            </a:r>
            <a:r>
              <a:rPr lang="fr-FR" sz="1200" b="1" i="0" dirty="0">
                <a:effectLst/>
                <a:latin typeface="Calibri" panose="020F0502020204030204" pitchFamily="34" charset="0"/>
                <a:cs typeface="Calibri" panose="020F0502020204030204" pitchFamily="34" charset="0"/>
              </a:rPr>
              <a:t>classe de 2</a:t>
            </a:r>
            <a:r>
              <a:rPr lang="fr-FR" sz="1200" b="1" i="0" baseline="30000" dirty="0">
                <a:effectLst/>
                <a:latin typeface="Calibri" panose="020F0502020204030204" pitchFamily="34" charset="0"/>
                <a:cs typeface="Calibri" panose="020F0502020204030204" pitchFamily="34" charset="0"/>
              </a:rPr>
              <a:t>nde</a:t>
            </a:r>
            <a:r>
              <a:rPr lang="fr-FR" sz="1200" b="0" i="0" dirty="0">
                <a:effectLst/>
                <a:latin typeface="Calibri" panose="020F0502020204030204" pitchFamily="34" charset="0"/>
                <a:cs typeface="Calibri" panose="020F0502020204030204" pitchFamily="34" charset="0"/>
              </a:rPr>
              <a:t>.</a:t>
            </a:r>
          </a:p>
          <a:p>
            <a:pPr algn="just"/>
            <a:endParaRPr lang="fr-FR" sz="1200" b="0" i="0" dirty="0">
              <a:effectLst/>
              <a:latin typeface="Calibri" panose="020F0502020204030204" pitchFamily="34" charset="0"/>
              <a:cs typeface="Calibri" panose="020F0502020204030204" pitchFamily="34" charset="0"/>
            </a:endParaRPr>
          </a:p>
          <a:p>
            <a:pPr algn="just"/>
            <a:r>
              <a:rPr lang="fr-FR" sz="1100" b="1" i="0" dirty="0">
                <a:effectLst/>
                <a:latin typeface="Calibri" panose="020F0502020204030204" pitchFamily="34" charset="0"/>
                <a:cs typeface="Calibri" panose="020F0502020204030204" pitchFamily="34" charset="0"/>
              </a:rPr>
              <a:t>Objectifs : </a:t>
            </a:r>
          </a:p>
          <a:p>
            <a:pPr marL="171450" indent="-171450" algn="just">
              <a:buFont typeface="Arial" panose="020B0604020202020204" pitchFamily="34" charset="0"/>
              <a:buChar char="•"/>
            </a:pPr>
            <a:r>
              <a:rPr lang="fr-FR" sz="1100" b="0" i="0" dirty="0">
                <a:effectLst/>
                <a:latin typeface="Calibri" panose="020F0502020204030204" pitchFamily="34" charset="0"/>
                <a:cs typeface="Calibri" panose="020F0502020204030204" pitchFamily="34" charset="0"/>
              </a:rPr>
              <a:t>Éveiller la curiosité et l’intérêt pour la chimie, </a:t>
            </a:r>
          </a:p>
          <a:p>
            <a:pPr marL="171450" indent="-171450" algn="just">
              <a:buFont typeface="Arial" panose="020B0604020202020204" pitchFamily="34" charset="0"/>
              <a:buChar char="•"/>
            </a:pPr>
            <a:r>
              <a:rPr lang="fr-FR" sz="1100" b="0" i="0" dirty="0">
                <a:effectLst/>
                <a:latin typeface="Calibri" panose="020F0502020204030204" pitchFamily="34" charset="0"/>
                <a:cs typeface="Calibri" panose="020F0502020204030204" pitchFamily="34" charset="0"/>
              </a:rPr>
              <a:t>Compléter l’enseignement de la chimie par des présentations attrayantes accompagnées de vidéos et de diaporamas, </a:t>
            </a:r>
          </a:p>
          <a:p>
            <a:pPr marL="171450" indent="-171450" algn="just">
              <a:buFont typeface="Arial" panose="020B0604020202020204" pitchFamily="34" charset="0"/>
              <a:buChar char="•"/>
            </a:pPr>
            <a:r>
              <a:rPr lang="fr-FR" sz="1100" b="0" i="0" dirty="0">
                <a:effectLst/>
                <a:latin typeface="Calibri" panose="020F0502020204030204" pitchFamily="34" charset="0"/>
                <a:cs typeface="Calibri" panose="020F0502020204030204" pitchFamily="34" charset="0"/>
              </a:rPr>
              <a:t>Susciter l’intérêt pour les filières de formation préparant à une activité professionnelle dans l’industrie chimique</a:t>
            </a:r>
            <a:r>
              <a:rPr lang="fr-FR" sz="1100" dirty="0">
                <a:latin typeface="Calibri" panose="020F0502020204030204" pitchFamily="34" charset="0"/>
                <a:cs typeface="Calibri" panose="020F0502020204030204" pitchFamily="34" charset="0"/>
              </a:rPr>
              <a:t>.</a:t>
            </a:r>
            <a:endParaRPr lang="fr-FR" sz="1100" b="0" i="0" dirty="0">
              <a:effectLst/>
              <a:latin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54FACF5A-E512-4096-B0DD-6D6207E97DFB}"/>
              </a:ext>
            </a:extLst>
          </p:cNvPr>
          <p:cNvSpPr txBox="1"/>
          <p:nvPr/>
        </p:nvSpPr>
        <p:spPr>
          <a:xfrm>
            <a:off x="5077330" y="2507472"/>
            <a:ext cx="3917734" cy="830997"/>
          </a:xfrm>
          <a:prstGeom prst="rect">
            <a:avLst/>
          </a:prstGeom>
          <a:noFill/>
        </p:spPr>
        <p:txBody>
          <a:bodyPr wrap="square">
            <a:spAutoFit/>
          </a:bodyPr>
          <a:lstStyle/>
          <a:p>
            <a:pPr algn="just"/>
            <a:r>
              <a:rPr lang="fr-FR" sz="1200" b="0" i="0" dirty="0">
                <a:effectLst/>
                <a:latin typeface="Calibri" panose="020F0502020204030204" pitchFamily="34" charset="0"/>
                <a:cs typeface="Calibri" panose="020F0502020204030204" pitchFamily="34" charset="0"/>
              </a:rPr>
              <a:t>Dans le cadre de projets pédagogiques, France Chimie Grand Est, organise des </a:t>
            </a:r>
            <a:r>
              <a:rPr lang="fr-FR" sz="1200" b="1" i="0" dirty="0">
                <a:effectLst/>
                <a:latin typeface="Calibri" panose="020F0502020204030204" pitchFamily="34" charset="0"/>
                <a:cs typeface="Calibri" panose="020F0502020204030204" pitchFamily="34" charset="0"/>
              </a:rPr>
              <a:t>visites d'entreprise </a:t>
            </a:r>
            <a:r>
              <a:rPr lang="fr-FR" sz="1200" b="0" i="0" dirty="0">
                <a:effectLst/>
                <a:latin typeface="Calibri" panose="020F0502020204030204" pitchFamily="34" charset="0"/>
                <a:cs typeface="Calibri" panose="020F0502020204030204" pitchFamily="34" charset="0"/>
              </a:rPr>
              <a:t>au profit d'élèves et professeurs des Académies de Strasbourg et Nancy-Metz sur </a:t>
            </a:r>
            <a:r>
              <a:rPr lang="fr-FR" sz="1200" dirty="0">
                <a:latin typeface="Calibri" panose="020F0502020204030204" pitchFamily="34" charset="0"/>
                <a:cs typeface="Calibri" panose="020F0502020204030204" pitchFamily="34" charset="0"/>
              </a:rPr>
              <a:t>de</a:t>
            </a:r>
            <a:r>
              <a:rPr lang="fr-FR" sz="1200" b="0" i="0" dirty="0">
                <a:effectLst/>
                <a:latin typeface="Calibri" panose="020F0502020204030204" pitchFamily="34" charset="0"/>
                <a:cs typeface="Calibri" panose="020F0502020204030204" pitchFamily="34" charset="0"/>
              </a:rPr>
              <a:t>mande des établissements scolaires.</a:t>
            </a:r>
            <a:endParaRPr lang="fr-FR" sz="1200" dirty="0">
              <a:latin typeface="Calibri" panose="020F0502020204030204" pitchFamily="34" charset="0"/>
              <a:cs typeface="Calibri" panose="020F0502020204030204" pitchFamily="34" charset="0"/>
            </a:endParaRPr>
          </a:p>
        </p:txBody>
      </p:sp>
      <p:pic>
        <p:nvPicPr>
          <p:cNvPr id="14" name="Image 2" descr="Une image contenant intérieur, table, personne, chaise&#10;&#10;Description générée automatiquement">
            <a:extLst>
              <a:ext uri="{FF2B5EF4-FFF2-40B4-BE49-F238E27FC236}">
                <a16:creationId xmlns:a16="http://schemas.microsoft.com/office/drawing/2014/main" id="{85BD253A-95E3-42F6-96E8-27EC200A0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980" y="1005680"/>
            <a:ext cx="1796216" cy="1010372"/>
          </a:xfrm>
          <a:prstGeom prst="rect">
            <a:avLst/>
          </a:prstGeom>
          <a:ln>
            <a:noFill/>
          </a:ln>
          <a:effectLst>
            <a:outerShdw blurRad="292100" dist="139700" dir="2700000" algn="tl" rotWithShape="0">
              <a:srgbClr val="333333">
                <a:alpha val="65000"/>
              </a:srgbClr>
            </a:outerShdw>
          </a:effectLst>
        </p:spPr>
      </p:pic>
      <p:pic>
        <p:nvPicPr>
          <p:cNvPr id="15" name="Image 7" descr="Une image contenant extérieur, herbe, groupe, personne&#10;&#10;Description générée automatiquement">
            <a:extLst>
              <a:ext uri="{FF2B5EF4-FFF2-40B4-BE49-F238E27FC236}">
                <a16:creationId xmlns:a16="http://schemas.microsoft.com/office/drawing/2014/main" id="{FA720AA4-4383-432E-BBFA-97C39C3635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0772" y="979948"/>
            <a:ext cx="1796216" cy="1036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6211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1234238" y="248333"/>
            <a:ext cx="6675336"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Mission Objectif Mars : Un Escape Game</a:t>
            </a:r>
            <a:endParaRPr lang="fr-FR" dirty="0"/>
          </a:p>
        </p:txBody>
      </p:sp>
      <p:sp>
        <p:nvSpPr>
          <p:cNvPr id="2" name="ZoneTexte 1">
            <a:extLst>
              <a:ext uri="{FF2B5EF4-FFF2-40B4-BE49-F238E27FC236}">
                <a16:creationId xmlns:a16="http://schemas.microsoft.com/office/drawing/2014/main" id="{9AE3A3B1-1CD8-445F-A8C2-594D3B28C9C7}"/>
              </a:ext>
            </a:extLst>
          </p:cNvPr>
          <p:cNvSpPr txBox="1"/>
          <p:nvPr/>
        </p:nvSpPr>
        <p:spPr>
          <a:xfrm>
            <a:off x="2390717" y="1155024"/>
            <a:ext cx="6363869"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cap="all" dirty="0">
                <a:solidFill>
                  <a:srgbClr val="5B9BD5"/>
                </a:solidFill>
                <a:latin typeface="Calibri"/>
                <a:ea typeface="Roboto"/>
                <a:cs typeface="Arial"/>
              </a:rPr>
              <a:t>UN ESCAPE GAME POUR DECOUVRIR LES DIFFERENTES APPLICATIONS DE LA CHIMIE AU QUOTIDIEN ET SON UTILITE DANS LE </a:t>
            </a:r>
            <a:r>
              <a:rPr lang="en-US" sz="1400" b="1" cap="all" dirty="0" err="1">
                <a:solidFill>
                  <a:srgbClr val="5B9BD5"/>
                </a:solidFill>
                <a:latin typeface="Calibri"/>
                <a:ea typeface="Roboto"/>
                <a:cs typeface="Arial"/>
              </a:rPr>
              <a:t>FUtUR</a:t>
            </a:r>
            <a:endParaRPr lang="en-US" sz="1400" dirty="0">
              <a:latin typeface="Calibri"/>
              <a:cs typeface="Calibri"/>
            </a:endParaRPr>
          </a:p>
        </p:txBody>
      </p:sp>
      <p:sp>
        <p:nvSpPr>
          <p:cNvPr id="7" name="ZoneTexte 6">
            <a:extLst>
              <a:ext uri="{FF2B5EF4-FFF2-40B4-BE49-F238E27FC236}">
                <a16:creationId xmlns:a16="http://schemas.microsoft.com/office/drawing/2014/main" id="{387C463A-67A5-4D5F-8961-1DAB4586E993}"/>
              </a:ext>
            </a:extLst>
          </p:cNvPr>
          <p:cNvSpPr txBox="1"/>
          <p:nvPr/>
        </p:nvSpPr>
        <p:spPr>
          <a:xfrm>
            <a:off x="180542" y="1826959"/>
            <a:ext cx="8778527" cy="84638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fr-FR" sz="1100" dirty="0">
                <a:solidFill>
                  <a:srgbClr val="243387"/>
                </a:solidFill>
                <a:latin typeface="Calibri"/>
                <a:ea typeface="Tahoma"/>
                <a:cs typeface="Calibri"/>
              </a:rPr>
              <a:t>Au travers d’énigmes inspirées des notions de physique-chimie abordées en classe, les joueurs peuvent apprendre ou revoir des principes phares tout en s’amusant. Ludique, pédagogique et accessible au plus grand nombre, ce jeu aborde l’une des plus belles conquêtes entreprise par l’Homme : l’espace.</a:t>
            </a:r>
          </a:p>
          <a:p>
            <a:pPr algn="just"/>
            <a:endParaRPr lang="fr-FR" sz="1100" dirty="0">
              <a:solidFill>
                <a:srgbClr val="243387"/>
              </a:solidFill>
              <a:latin typeface="Calibri"/>
              <a:ea typeface="Tahoma"/>
              <a:cs typeface="Calibri"/>
            </a:endParaRPr>
          </a:p>
          <a:p>
            <a:pPr algn="just"/>
            <a:r>
              <a:rPr lang="fr-FR" sz="1100" b="1" dirty="0">
                <a:solidFill>
                  <a:srgbClr val="243387"/>
                </a:solidFill>
                <a:latin typeface="Calibri"/>
                <a:ea typeface="Tahoma"/>
                <a:cs typeface="Calibri"/>
              </a:rPr>
              <a:t>En classe, en forum, en salon ou encore lors d’évènements particuliers, cet Escape Game est un véritable support pour les professeurs, les enseignants ou encore les animateurs présents lors du déroulé du jeu, pour expliquer simplement certaines lois, procédés et théories.</a:t>
            </a:r>
            <a:endParaRPr lang="en-US" sz="1100" b="1" dirty="0">
              <a:solidFill>
                <a:srgbClr val="243387"/>
              </a:solidFill>
              <a:latin typeface="Calibri"/>
              <a:ea typeface="Tahoma"/>
              <a:cs typeface="Calibri"/>
            </a:endParaRPr>
          </a:p>
        </p:txBody>
      </p:sp>
      <p:pic>
        <p:nvPicPr>
          <p:cNvPr id="8" name="Image 8">
            <a:extLst>
              <a:ext uri="{FF2B5EF4-FFF2-40B4-BE49-F238E27FC236}">
                <a16:creationId xmlns:a16="http://schemas.microsoft.com/office/drawing/2014/main" id="{AB7619C2-CEA0-4ECC-A68A-A41F28441E6D}"/>
              </a:ext>
            </a:extLst>
          </p:cNvPr>
          <p:cNvPicPr>
            <a:picLocks noChangeAspect="1"/>
          </p:cNvPicPr>
          <p:nvPr/>
        </p:nvPicPr>
        <p:blipFill>
          <a:blip r:embed="rId3"/>
          <a:stretch>
            <a:fillRect/>
          </a:stretch>
        </p:blipFill>
        <p:spPr>
          <a:xfrm>
            <a:off x="183787" y="1015078"/>
            <a:ext cx="2113251" cy="705880"/>
          </a:xfrm>
          <a:prstGeom prst="rect">
            <a:avLst/>
          </a:prstGeom>
        </p:spPr>
      </p:pic>
      <p:pic>
        <p:nvPicPr>
          <p:cNvPr id="9" name="Image 9">
            <a:extLst>
              <a:ext uri="{FF2B5EF4-FFF2-40B4-BE49-F238E27FC236}">
                <a16:creationId xmlns:a16="http://schemas.microsoft.com/office/drawing/2014/main" id="{C5A91970-C366-4B0B-AA83-BB5324B7341A}"/>
              </a:ext>
            </a:extLst>
          </p:cNvPr>
          <p:cNvPicPr>
            <a:picLocks noChangeAspect="1"/>
          </p:cNvPicPr>
          <p:nvPr/>
        </p:nvPicPr>
        <p:blipFill>
          <a:blip r:embed="rId4"/>
          <a:stretch>
            <a:fillRect/>
          </a:stretch>
        </p:blipFill>
        <p:spPr>
          <a:xfrm>
            <a:off x="234950" y="2872761"/>
            <a:ext cx="2093103" cy="1584952"/>
          </a:xfrm>
          <a:prstGeom prst="rect">
            <a:avLst/>
          </a:prstGeom>
        </p:spPr>
      </p:pic>
      <p:sp>
        <p:nvSpPr>
          <p:cNvPr id="10" name="ZoneTexte 9">
            <a:extLst>
              <a:ext uri="{FF2B5EF4-FFF2-40B4-BE49-F238E27FC236}">
                <a16:creationId xmlns:a16="http://schemas.microsoft.com/office/drawing/2014/main" id="{613379E1-478B-48EE-98D0-399556D93059}"/>
              </a:ext>
            </a:extLst>
          </p:cNvPr>
          <p:cNvSpPr txBox="1"/>
          <p:nvPr/>
        </p:nvSpPr>
        <p:spPr>
          <a:xfrm>
            <a:off x="2505503" y="2921039"/>
            <a:ext cx="3730337" cy="147732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800" i="1" dirty="0">
                <a:solidFill>
                  <a:srgbClr val="243387"/>
                </a:solidFill>
                <a:latin typeface="Calibri"/>
                <a:ea typeface="Roboto"/>
                <a:cs typeface="Calibri"/>
              </a:rPr>
              <a:t>Je </a:t>
            </a:r>
            <a:r>
              <a:rPr lang="en-US" sz="800" i="1" dirty="0" err="1">
                <a:solidFill>
                  <a:srgbClr val="243387"/>
                </a:solidFill>
                <a:latin typeface="Calibri"/>
                <a:ea typeface="Roboto"/>
                <a:cs typeface="Calibri"/>
              </a:rPr>
              <a:t>suis</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Maylon</a:t>
            </a:r>
            <a:r>
              <a:rPr lang="en-US" sz="800" i="1" dirty="0">
                <a:solidFill>
                  <a:srgbClr val="243387"/>
                </a:solidFill>
                <a:latin typeface="Calibri"/>
                <a:ea typeface="Roboto"/>
                <a:cs typeface="Calibri"/>
              </a:rPr>
              <a:t> Lusk, PDG de la </a:t>
            </a:r>
            <a:r>
              <a:rPr lang="en-US" sz="800" i="1" dirty="0" err="1">
                <a:solidFill>
                  <a:srgbClr val="243387"/>
                </a:solidFill>
                <a:latin typeface="Calibri"/>
                <a:ea typeface="Roboto"/>
                <a:cs typeface="Calibri"/>
              </a:rPr>
              <a:t>fusée</a:t>
            </a:r>
            <a:r>
              <a:rPr lang="en-US" sz="800" i="1" dirty="0">
                <a:solidFill>
                  <a:srgbClr val="243387"/>
                </a:solidFill>
                <a:latin typeface="Calibri"/>
                <a:ea typeface="Roboto"/>
                <a:cs typeface="Calibri"/>
              </a:rPr>
              <a:t> Space </a:t>
            </a:r>
            <a:r>
              <a:rPr lang="en-US" sz="800" i="1" dirty="0" err="1">
                <a:solidFill>
                  <a:srgbClr val="243387"/>
                </a:solidFill>
                <a:latin typeface="Calibri"/>
                <a:ea typeface="Roboto"/>
                <a:cs typeface="Calibri"/>
              </a:rPr>
              <a:t>Zéro</a:t>
            </a:r>
            <a:r>
              <a:rPr lang="en-US" sz="800" i="1" dirty="0">
                <a:solidFill>
                  <a:srgbClr val="243387"/>
                </a:solidFill>
                <a:latin typeface="Calibri"/>
                <a:ea typeface="Roboto"/>
                <a:cs typeface="Calibri"/>
              </a:rPr>
              <a:t>, merci à </a:t>
            </a:r>
            <a:r>
              <a:rPr lang="en-US" sz="800" i="1" dirty="0" err="1">
                <a:solidFill>
                  <a:srgbClr val="243387"/>
                </a:solidFill>
                <a:latin typeface="Calibri"/>
                <a:ea typeface="Roboto"/>
                <a:cs typeface="Calibri"/>
              </a:rPr>
              <a:t>vous</a:t>
            </a:r>
            <a:r>
              <a:rPr lang="en-US" sz="800" i="1" dirty="0">
                <a:solidFill>
                  <a:srgbClr val="243387"/>
                </a:solidFill>
                <a:latin typeface="Calibri"/>
                <a:ea typeface="Roboto"/>
                <a:cs typeface="Calibri"/>
              </a:rPr>
              <a:t> de </a:t>
            </a:r>
            <a:r>
              <a:rPr lang="en-US" sz="800" i="1" dirty="0" err="1">
                <a:solidFill>
                  <a:srgbClr val="243387"/>
                </a:solidFill>
                <a:latin typeface="Calibri"/>
                <a:ea typeface="Roboto"/>
                <a:cs typeface="Calibri"/>
              </a:rPr>
              <a:t>vous</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être</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portés</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volontaires</a:t>
            </a:r>
            <a:r>
              <a:rPr lang="en-US" sz="800" i="1" dirty="0">
                <a:solidFill>
                  <a:srgbClr val="243387"/>
                </a:solidFill>
                <a:latin typeface="Calibri"/>
                <a:ea typeface="Roboto"/>
                <a:cs typeface="Calibri"/>
              </a:rPr>
              <a:t> pour </a:t>
            </a:r>
            <a:r>
              <a:rPr lang="en-US" sz="800" i="1" dirty="0" err="1">
                <a:solidFill>
                  <a:srgbClr val="243387"/>
                </a:solidFill>
                <a:latin typeface="Calibri"/>
                <a:ea typeface="Roboto"/>
                <a:cs typeface="Calibri"/>
              </a:rPr>
              <a:t>travailler</a:t>
            </a:r>
            <a:r>
              <a:rPr lang="en-US" sz="800" i="1" dirty="0">
                <a:solidFill>
                  <a:srgbClr val="243387"/>
                </a:solidFill>
                <a:latin typeface="Calibri"/>
                <a:ea typeface="Roboto"/>
                <a:cs typeface="Calibri"/>
              </a:rPr>
              <a:t> au sein de la première </a:t>
            </a:r>
            <a:r>
              <a:rPr lang="en-US" sz="800" i="1" dirty="0" err="1">
                <a:solidFill>
                  <a:srgbClr val="243387"/>
                </a:solidFill>
                <a:latin typeface="Calibri"/>
                <a:ea typeface="Roboto"/>
                <a:cs typeface="Calibri"/>
              </a:rPr>
              <a:t>colonie</a:t>
            </a:r>
            <a:r>
              <a:rPr lang="en-US" sz="800" i="1" dirty="0">
                <a:solidFill>
                  <a:srgbClr val="243387"/>
                </a:solidFill>
                <a:latin typeface="Calibri"/>
                <a:ea typeface="Roboto"/>
                <a:cs typeface="Calibri"/>
              </a:rPr>
              <a:t>.</a:t>
            </a:r>
          </a:p>
          <a:p>
            <a:pPr algn="just"/>
            <a:r>
              <a:rPr lang="en-US" sz="800" i="1" dirty="0">
                <a:solidFill>
                  <a:srgbClr val="243387"/>
                </a:solidFill>
                <a:latin typeface="Calibri"/>
                <a:ea typeface="Roboto"/>
                <a:cs typeface="Calibri"/>
              </a:rPr>
              <a:t>La </a:t>
            </a:r>
            <a:r>
              <a:rPr lang="en-US" sz="800" i="1" dirty="0" err="1">
                <a:solidFill>
                  <a:srgbClr val="243387"/>
                </a:solidFill>
                <a:latin typeface="Calibri"/>
                <a:ea typeface="Roboto"/>
                <a:cs typeface="Calibri"/>
              </a:rPr>
              <a:t>terre</a:t>
            </a:r>
            <a:r>
              <a:rPr lang="en-US" sz="800" i="1" dirty="0">
                <a:solidFill>
                  <a:srgbClr val="243387"/>
                </a:solidFill>
                <a:latin typeface="Calibri"/>
                <a:ea typeface="Roboto"/>
                <a:cs typeface="Calibri"/>
              </a:rPr>
              <a:t> est </a:t>
            </a:r>
            <a:r>
              <a:rPr lang="en-US" sz="800" i="1" dirty="0" err="1">
                <a:solidFill>
                  <a:srgbClr val="243387"/>
                </a:solidFill>
                <a:latin typeface="Calibri"/>
                <a:ea typeface="Roboto"/>
                <a:cs typeface="Calibri"/>
              </a:rPr>
              <a:t>surpeuplée</a:t>
            </a:r>
            <a:r>
              <a:rPr lang="en-US" sz="800" i="1" dirty="0">
                <a:solidFill>
                  <a:srgbClr val="243387"/>
                </a:solidFill>
                <a:latin typeface="Calibri"/>
                <a:ea typeface="Roboto"/>
                <a:cs typeface="Calibri"/>
              </a:rPr>
              <a:t>, et la </a:t>
            </a:r>
            <a:r>
              <a:rPr lang="en-US" sz="800" i="1" dirty="0" err="1">
                <a:solidFill>
                  <a:srgbClr val="243387"/>
                </a:solidFill>
                <a:latin typeface="Calibri"/>
                <a:ea typeface="Roboto"/>
                <a:cs typeface="Calibri"/>
              </a:rPr>
              <a:t>disponibilité</a:t>
            </a:r>
            <a:r>
              <a:rPr lang="en-US" sz="800" i="1" dirty="0">
                <a:solidFill>
                  <a:srgbClr val="243387"/>
                </a:solidFill>
                <a:latin typeface="Calibri"/>
                <a:ea typeface="Roboto"/>
                <a:cs typeface="Calibri"/>
              </a:rPr>
              <a:t> des </a:t>
            </a:r>
            <a:r>
              <a:rPr lang="en-US" sz="800" i="1" dirty="0" err="1">
                <a:solidFill>
                  <a:srgbClr val="243387"/>
                </a:solidFill>
                <a:latin typeface="Calibri"/>
                <a:ea typeface="Roboto"/>
                <a:cs typeface="Calibri"/>
              </a:rPr>
              <a:t>ressources</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baissent</a:t>
            </a:r>
            <a:r>
              <a:rPr lang="en-US" sz="800" i="1" dirty="0">
                <a:solidFill>
                  <a:srgbClr val="243387"/>
                </a:solidFill>
                <a:latin typeface="Calibri"/>
                <a:ea typeface="Roboto"/>
                <a:cs typeface="Calibri"/>
              </a:rPr>
              <a:t> de manière </a:t>
            </a:r>
            <a:r>
              <a:rPr lang="en-US" sz="800" i="1" dirty="0" err="1">
                <a:solidFill>
                  <a:srgbClr val="243387"/>
                </a:solidFill>
                <a:latin typeface="Calibri"/>
                <a:ea typeface="Roboto"/>
                <a:cs typeface="Calibri"/>
              </a:rPr>
              <a:t>dramatique</a:t>
            </a:r>
            <a:r>
              <a:rPr lang="en-US" sz="800" i="1" dirty="0">
                <a:solidFill>
                  <a:srgbClr val="243387"/>
                </a:solidFill>
                <a:latin typeface="Calibri"/>
                <a:ea typeface="Roboto"/>
                <a:cs typeface="Calibri"/>
              </a:rPr>
              <a:t>. Nous </a:t>
            </a:r>
            <a:r>
              <a:rPr lang="en-US" sz="800" i="1" dirty="0" err="1">
                <a:solidFill>
                  <a:srgbClr val="243387"/>
                </a:solidFill>
                <a:latin typeface="Calibri"/>
                <a:ea typeface="Roboto"/>
                <a:cs typeface="Calibri"/>
              </a:rPr>
              <a:t>avons</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désormais</a:t>
            </a:r>
            <a:r>
              <a:rPr lang="en-US" sz="800" i="1" dirty="0">
                <a:solidFill>
                  <a:srgbClr val="243387"/>
                </a:solidFill>
                <a:latin typeface="Calibri"/>
                <a:ea typeface="Roboto"/>
                <a:cs typeface="Calibri"/>
              </a:rPr>
              <a:t> à </a:t>
            </a:r>
            <a:r>
              <a:rPr lang="en-US" sz="800" i="1" dirty="0" err="1">
                <a:solidFill>
                  <a:srgbClr val="243387"/>
                </a:solidFill>
                <a:latin typeface="Calibri"/>
                <a:ea typeface="Roboto"/>
                <a:cs typeface="Calibri"/>
              </a:rPr>
              <a:t>choisir</a:t>
            </a:r>
            <a:r>
              <a:rPr lang="en-US" sz="800" i="1" dirty="0">
                <a:solidFill>
                  <a:srgbClr val="243387"/>
                </a:solidFill>
                <a:latin typeface="Calibri"/>
                <a:ea typeface="Roboto"/>
                <a:cs typeface="Calibri"/>
              </a:rPr>
              <a:t> entre un </a:t>
            </a:r>
            <a:r>
              <a:rPr lang="en-US" sz="800" i="1" dirty="0" err="1">
                <a:solidFill>
                  <a:srgbClr val="243387"/>
                </a:solidFill>
                <a:latin typeface="Calibri"/>
                <a:ea typeface="Roboto"/>
                <a:cs typeface="Calibri"/>
              </a:rPr>
              <a:t>repli</a:t>
            </a:r>
            <a:r>
              <a:rPr lang="en-US" sz="800" i="1" dirty="0">
                <a:solidFill>
                  <a:srgbClr val="243387"/>
                </a:solidFill>
                <a:latin typeface="Calibri"/>
                <a:ea typeface="Roboto"/>
                <a:cs typeface="Calibri"/>
              </a:rPr>
              <a:t> et </a:t>
            </a:r>
            <a:r>
              <a:rPr lang="en-US" sz="800" i="1" dirty="0" err="1">
                <a:solidFill>
                  <a:srgbClr val="243387"/>
                </a:solidFill>
                <a:latin typeface="Calibri"/>
                <a:ea typeface="Roboto"/>
                <a:cs typeface="Calibri"/>
              </a:rPr>
              <a:t>l’expansion</a:t>
            </a:r>
            <a:r>
              <a:rPr lang="en-US" sz="800" i="1" dirty="0">
                <a:solidFill>
                  <a:srgbClr val="243387"/>
                </a:solidFill>
                <a:latin typeface="Calibri"/>
                <a:ea typeface="Roboto"/>
                <a:cs typeface="Calibri"/>
              </a:rPr>
              <a:t> dans </a:t>
            </a:r>
            <a:r>
              <a:rPr lang="en-US" sz="800" i="1" dirty="0" err="1">
                <a:solidFill>
                  <a:srgbClr val="243387"/>
                </a:solidFill>
                <a:latin typeface="Calibri"/>
                <a:ea typeface="Roboto"/>
                <a:cs typeface="Calibri"/>
              </a:rPr>
              <a:t>l’espace</a:t>
            </a:r>
            <a:r>
              <a:rPr lang="en-US" sz="800" i="1" dirty="0">
                <a:solidFill>
                  <a:srgbClr val="243387"/>
                </a:solidFill>
                <a:latin typeface="Calibri"/>
                <a:ea typeface="Roboto"/>
                <a:cs typeface="Calibri"/>
              </a:rPr>
              <a:t> pour </a:t>
            </a:r>
            <a:r>
              <a:rPr lang="en-US" sz="800" i="1" dirty="0" err="1">
                <a:solidFill>
                  <a:srgbClr val="243387"/>
                </a:solidFill>
                <a:latin typeface="Calibri"/>
                <a:ea typeface="Roboto"/>
                <a:cs typeface="Calibri"/>
              </a:rPr>
              <a:t>trouver</a:t>
            </a:r>
            <a:r>
              <a:rPr lang="en-US" sz="800" i="1" dirty="0">
                <a:solidFill>
                  <a:srgbClr val="243387"/>
                </a:solidFill>
                <a:latin typeface="Calibri"/>
                <a:ea typeface="Roboto"/>
                <a:cs typeface="Calibri"/>
              </a:rPr>
              <a:t> de </a:t>
            </a:r>
            <a:r>
              <a:rPr lang="en-US" sz="800" i="1" dirty="0" err="1">
                <a:solidFill>
                  <a:srgbClr val="243387"/>
                </a:solidFill>
                <a:latin typeface="Calibri"/>
                <a:ea typeface="Roboto"/>
                <a:cs typeface="Calibri"/>
              </a:rPr>
              <a:t>nouvelles</a:t>
            </a:r>
            <a:r>
              <a:rPr lang="en-US" sz="800" i="1" dirty="0">
                <a:solidFill>
                  <a:srgbClr val="243387"/>
                </a:solidFill>
                <a:latin typeface="Calibri"/>
                <a:ea typeface="Roboto"/>
                <a:cs typeface="Calibri"/>
              </a:rPr>
              <a:t> solutions pour </a:t>
            </a:r>
            <a:r>
              <a:rPr lang="en-US" sz="800" i="1" dirty="0" err="1">
                <a:solidFill>
                  <a:srgbClr val="243387"/>
                </a:solidFill>
                <a:latin typeface="Calibri"/>
                <a:ea typeface="Roboto"/>
                <a:cs typeface="Calibri"/>
              </a:rPr>
              <a:t>l’humanité</a:t>
            </a:r>
            <a:r>
              <a:rPr lang="en-US" sz="800" i="1" dirty="0">
                <a:solidFill>
                  <a:srgbClr val="243387"/>
                </a:solidFill>
                <a:latin typeface="Calibri"/>
                <a:ea typeface="Roboto"/>
                <a:cs typeface="Calibri"/>
              </a:rPr>
              <a:t>. Nous </a:t>
            </a:r>
            <a:r>
              <a:rPr lang="en-US" sz="800" i="1" dirty="0" err="1">
                <a:solidFill>
                  <a:srgbClr val="243387"/>
                </a:solidFill>
                <a:latin typeface="Calibri"/>
                <a:ea typeface="Roboto"/>
                <a:cs typeface="Calibri"/>
              </a:rPr>
              <a:t>pouvons</a:t>
            </a:r>
            <a:r>
              <a:rPr lang="en-US" sz="800" i="1" dirty="0">
                <a:solidFill>
                  <a:srgbClr val="243387"/>
                </a:solidFill>
                <a:latin typeface="Calibri"/>
                <a:ea typeface="Roboto"/>
                <a:cs typeface="Calibri"/>
              </a:rPr>
              <a:t> nous lancer dans </a:t>
            </a:r>
            <a:r>
              <a:rPr lang="en-US" sz="800" i="1" dirty="0" err="1">
                <a:solidFill>
                  <a:srgbClr val="243387"/>
                </a:solidFill>
                <a:latin typeface="Calibri"/>
                <a:ea typeface="Roboto"/>
                <a:cs typeface="Calibri"/>
              </a:rPr>
              <a:t>l’exploration</a:t>
            </a:r>
            <a:r>
              <a:rPr lang="en-US" sz="800" i="1" dirty="0">
                <a:solidFill>
                  <a:srgbClr val="243387"/>
                </a:solidFill>
                <a:latin typeface="Calibri"/>
                <a:ea typeface="Roboto"/>
                <a:cs typeface="Calibri"/>
              </a:rPr>
              <a:t> d’un nouveau monde, car avec chaque </a:t>
            </a:r>
            <a:r>
              <a:rPr lang="en-US" sz="800" i="1" dirty="0" err="1">
                <a:solidFill>
                  <a:srgbClr val="243387"/>
                </a:solidFill>
                <a:latin typeface="Calibri"/>
                <a:ea typeface="Roboto"/>
                <a:cs typeface="Calibri"/>
              </a:rPr>
              <a:t>découverte</a:t>
            </a:r>
            <a:r>
              <a:rPr lang="en-US" sz="800" i="1" dirty="0">
                <a:solidFill>
                  <a:srgbClr val="243387"/>
                </a:solidFill>
                <a:latin typeface="Calibri"/>
                <a:ea typeface="Roboto"/>
                <a:cs typeface="Calibri"/>
              </a:rPr>
              <a:t> nous </a:t>
            </a:r>
            <a:r>
              <a:rPr lang="en-US" sz="800" i="1" dirty="0" err="1">
                <a:solidFill>
                  <a:srgbClr val="243387"/>
                </a:solidFill>
                <a:latin typeface="Calibri"/>
                <a:ea typeface="Roboto"/>
                <a:cs typeface="Calibri"/>
              </a:rPr>
              <a:t>passons</a:t>
            </a:r>
            <a:r>
              <a:rPr lang="en-US" sz="800" i="1" dirty="0">
                <a:solidFill>
                  <a:srgbClr val="243387"/>
                </a:solidFill>
                <a:latin typeface="Calibri"/>
                <a:ea typeface="Roboto"/>
                <a:cs typeface="Calibri"/>
              </a:rPr>
              <a:t> à </a:t>
            </a:r>
            <a:r>
              <a:rPr lang="en-US" sz="800" i="1" dirty="0" err="1">
                <a:solidFill>
                  <a:srgbClr val="243387"/>
                </a:solidFill>
                <a:latin typeface="Calibri"/>
                <a:ea typeface="Roboto"/>
                <a:cs typeface="Calibri"/>
              </a:rPr>
              <a:t>l’étape</a:t>
            </a:r>
            <a:r>
              <a:rPr lang="en-US" sz="800" i="1" dirty="0">
                <a:solidFill>
                  <a:srgbClr val="243387"/>
                </a:solidFill>
                <a:latin typeface="Calibri"/>
                <a:ea typeface="Roboto"/>
                <a:cs typeface="Calibri"/>
              </a:rPr>
              <a:t> supérieure pour le bien de </a:t>
            </a:r>
            <a:r>
              <a:rPr lang="en-US" sz="800" i="1" dirty="0" err="1">
                <a:solidFill>
                  <a:srgbClr val="243387"/>
                </a:solidFill>
                <a:latin typeface="Calibri"/>
                <a:ea typeface="Roboto"/>
                <a:cs typeface="Calibri"/>
              </a:rPr>
              <a:t>l’humanité</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C’est</a:t>
            </a:r>
            <a:r>
              <a:rPr lang="en-US" sz="800" i="1" dirty="0">
                <a:solidFill>
                  <a:srgbClr val="243387"/>
                </a:solidFill>
                <a:latin typeface="Calibri"/>
                <a:ea typeface="Roboto"/>
                <a:cs typeface="Calibri"/>
              </a:rPr>
              <a:t> dans </a:t>
            </a:r>
            <a:r>
              <a:rPr lang="en-US" sz="800" i="1" dirty="0" err="1">
                <a:solidFill>
                  <a:srgbClr val="243387"/>
                </a:solidFill>
                <a:latin typeface="Calibri"/>
                <a:ea typeface="Roboto"/>
                <a:cs typeface="Calibri"/>
              </a:rPr>
              <a:t>cet</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objectif</a:t>
            </a:r>
            <a:r>
              <a:rPr lang="en-US" sz="800" i="1" dirty="0">
                <a:solidFill>
                  <a:srgbClr val="243387"/>
                </a:solidFill>
                <a:latin typeface="Calibri"/>
                <a:ea typeface="Roboto"/>
                <a:cs typeface="Calibri"/>
              </a:rPr>
              <a:t> que nous </a:t>
            </a:r>
            <a:r>
              <a:rPr lang="en-US" sz="800" i="1" dirty="0" err="1">
                <a:solidFill>
                  <a:srgbClr val="243387"/>
                </a:solidFill>
                <a:latin typeface="Calibri"/>
                <a:ea typeface="Roboto"/>
                <a:cs typeface="Calibri"/>
              </a:rPr>
              <a:t>devons</a:t>
            </a:r>
            <a:r>
              <a:rPr lang="en-US" sz="800" i="1" dirty="0">
                <a:solidFill>
                  <a:srgbClr val="243387"/>
                </a:solidFill>
                <a:latin typeface="Calibri"/>
                <a:ea typeface="Roboto"/>
                <a:cs typeface="Calibri"/>
              </a:rPr>
              <a:t> transformer mars en </a:t>
            </a:r>
            <a:r>
              <a:rPr lang="en-US" sz="800" i="1" dirty="0" err="1">
                <a:solidFill>
                  <a:srgbClr val="243387"/>
                </a:solidFill>
                <a:latin typeface="Calibri"/>
                <a:ea typeface="Roboto"/>
                <a:cs typeface="Calibri"/>
              </a:rPr>
              <a:t>planète</a:t>
            </a:r>
            <a:r>
              <a:rPr lang="en-US" sz="800" i="1" dirty="0">
                <a:solidFill>
                  <a:srgbClr val="243387"/>
                </a:solidFill>
                <a:latin typeface="Calibri"/>
                <a:ea typeface="Roboto"/>
                <a:cs typeface="Calibri"/>
              </a:rPr>
              <a:t> habitable.</a:t>
            </a:r>
          </a:p>
          <a:p>
            <a:pPr algn="just"/>
            <a:r>
              <a:rPr lang="en-US" sz="800" i="1" dirty="0" err="1">
                <a:solidFill>
                  <a:srgbClr val="243387"/>
                </a:solidFill>
                <a:latin typeface="Calibri"/>
                <a:ea typeface="Roboto"/>
                <a:cs typeface="Calibri"/>
              </a:rPr>
              <a:t>C’est</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pourquoi</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j’ai</a:t>
            </a:r>
            <a:r>
              <a:rPr lang="en-US" sz="800" i="1" dirty="0">
                <a:solidFill>
                  <a:srgbClr val="243387"/>
                </a:solidFill>
                <a:latin typeface="Calibri"/>
                <a:ea typeface="Roboto"/>
                <a:cs typeface="Calibri"/>
              </a:rPr>
              <a:t> mis en place </a:t>
            </a:r>
            <a:r>
              <a:rPr lang="en-US" sz="800" i="1" dirty="0" err="1">
                <a:solidFill>
                  <a:srgbClr val="243387"/>
                </a:solidFill>
                <a:latin typeface="Calibri"/>
                <a:ea typeface="Roboto"/>
                <a:cs typeface="Calibri"/>
              </a:rPr>
              <a:t>une</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série</a:t>
            </a:r>
            <a:r>
              <a:rPr lang="en-US" sz="800" i="1" dirty="0">
                <a:solidFill>
                  <a:srgbClr val="243387"/>
                </a:solidFill>
                <a:latin typeface="Calibri"/>
                <a:ea typeface="Roboto"/>
                <a:cs typeface="Calibri"/>
              </a:rPr>
              <a:t> de test </a:t>
            </a:r>
            <a:r>
              <a:rPr lang="en-US" sz="800" i="1" dirty="0" err="1">
                <a:solidFill>
                  <a:srgbClr val="243387"/>
                </a:solidFill>
                <a:latin typeface="Calibri"/>
                <a:ea typeface="Roboto"/>
                <a:cs typeface="Calibri"/>
              </a:rPr>
              <a:t>afin</a:t>
            </a:r>
            <a:r>
              <a:rPr lang="en-US" sz="800" i="1" dirty="0">
                <a:solidFill>
                  <a:srgbClr val="243387"/>
                </a:solidFill>
                <a:latin typeface="Calibri"/>
                <a:ea typeface="Roboto"/>
                <a:cs typeface="Calibri"/>
              </a:rPr>
              <a:t> de </a:t>
            </a:r>
            <a:r>
              <a:rPr lang="en-US" sz="800" i="1" dirty="0" err="1">
                <a:solidFill>
                  <a:srgbClr val="243387"/>
                </a:solidFill>
                <a:latin typeface="Calibri"/>
                <a:ea typeface="Roboto"/>
                <a:cs typeface="Calibri"/>
              </a:rPr>
              <a:t>sélectionner</a:t>
            </a:r>
            <a:r>
              <a:rPr lang="en-US" sz="800" i="1" dirty="0">
                <a:solidFill>
                  <a:srgbClr val="243387"/>
                </a:solidFill>
                <a:latin typeface="Calibri"/>
                <a:ea typeface="Roboto"/>
                <a:cs typeface="Calibri"/>
              </a:rPr>
              <a:t> les </a:t>
            </a:r>
            <a:r>
              <a:rPr lang="en-US" sz="800" i="1" dirty="0" err="1">
                <a:solidFill>
                  <a:srgbClr val="243387"/>
                </a:solidFill>
                <a:latin typeface="Calibri"/>
                <a:ea typeface="Roboto"/>
                <a:cs typeface="Calibri"/>
              </a:rPr>
              <a:t>candidats</a:t>
            </a:r>
            <a:r>
              <a:rPr lang="en-US" sz="800" i="1" dirty="0">
                <a:solidFill>
                  <a:srgbClr val="243387"/>
                </a:solidFill>
                <a:latin typeface="Calibri"/>
                <a:ea typeface="Roboto"/>
                <a:cs typeface="Calibri"/>
              </a:rPr>
              <a:t> les plus a même de </a:t>
            </a:r>
            <a:r>
              <a:rPr lang="en-US" sz="800" i="1" dirty="0" err="1">
                <a:solidFill>
                  <a:srgbClr val="243387"/>
                </a:solidFill>
                <a:latin typeface="Calibri"/>
                <a:ea typeface="Roboto"/>
                <a:cs typeface="Calibri"/>
              </a:rPr>
              <a:t>survivre</a:t>
            </a:r>
            <a:r>
              <a:rPr lang="en-US" sz="800" i="1" dirty="0">
                <a:solidFill>
                  <a:srgbClr val="243387"/>
                </a:solidFill>
                <a:latin typeface="Calibri"/>
                <a:ea typeface="Roboto"/>
                <a:cs typeface="Calibri"/>
              </a:rPr>
              <a:t> et de </a:t>
            </a:r>
            <a:r>
              <a:rPr lang="en-US" sz="800" i="1" dirty="0" err="1">
                <a:solidFill>
                  <a:srgbClr val="243387"/>
                </a:solidFill>
                <a:latin typeface="Calibri"/>
                <a:ea typeface="Roboto"/>
                <a:cs typeface="Calibri"/>
              </a:rPr>
              <a:t>s’adapter</a:t>
            </a:r>
            <a:r>
              <a:rPr lang="en-US" sz="800" i="1" dirty="0">
                <a:solidFill>
                  <a:srgbClr val="243387"/>
                </a:solidFill>
                <a:latin typeface="Calibri"/>
                <a:ea typeface="Roboto"/>
                <a:cs typeface="Calibri"/>
              </a:rPr>
              <a:t> sur place.</a:t>
            </a:r>
          </a:p>
          <a:p>
            <a:pPr algn="just"/>
            <a:r>
              <a:rPr lang="en-US" sz="800" i="1" dirty="0">
                <a:solidFill>
                  <a:srgbClr val="243387"/>
                </a:solidFill>
                <a:latin typeface="Calibri"/>
                <a:ea typeface="Roboto"/>
                <a:cs typeface="Calibri"/>
              </a:rPr>
              <a:t>La mission </a:t>
            </a:r>
            <a:r>
              <a:rPr lang="en-US" sz="800" i="1" dirty="0" err="1">
                <a:solidFill>
                  <a:srgbClr val="243387"/>
                </a:solidFill>
                <a:latin typeface="Calibri"/>
                <a:ea typeface="Roboto"/>
                <a:cs typeface="Calibri"/>
              </a:rPr>
              <a:t>implique</a:t>
            </a:r>
            <a:r>
              <a:rPr lang="en-US" sz="800" i="1" dirty="0">
                <a:solidFill>
                  <a:srgbClr val="243387"/>
                </a:solidFill>
                <a:latin typeface="Calibri"/>
                <a:ea typeface="Roboto"/>
                <a:cs typeface="Calibri"/>
              </a:rPr>
              <a:t> de </a:t>
            </a:r>
            <a:r>
              <a:rPr lang="en-US" sz="800" i="1" dirty="0" err="1">
                <a:solidFill>
                  <a:srgbClr val="243387"/>
                </a:solidFill>
                <a:latin typeface="Calibri"/>
                <a:ea typeface="Roboto"/>
                <a:cs typeface="Calibri"/>
              </a:rPr>
              <a:t>l’observation</a:t>
            </a:r>
            <a:r>
              <a:rPr lang="en-US" sz="800" i="1" dirty="0">
                <a:solidFill>
                  <a:srgbClr val="243387"/>
                </a:solidFill>
                <a:latin typeface="Calibri"/>
                <a:ea typeface="Roboto"/>
                <a:cs typeface="Calibri"/>
              </a:rPr>
              <a:t>, de la </a:t>
            </a:r>
            <a:r>
              <a:rPr lang="en-US" sz="800" i="1" dirty="0" err="1">
                <a:solidFill>
                  <a:srgbClr val="243387"/>
                </a:solidFill>
                <a:latin typeface="Calibri"/>
                <a:ea typeface="Roboto"/>
                <a:cs typeface="Calibri"/>
              </a:rPr>
              <a:t>logique</a:t>
            </a:r>
            <a:r>
              <a:rPr lang="en-US" sz="800" i="1" dirty="0">
                <a:solidFill>
                  <a:srgbClr val="243387"/>
                </a:solidFill>
                <a:latin typeface="Calibri"/>
                <a:ea typeface="Roboto"/>
                <a:cs typeface="Calibri"/>
              </a:rPr>
              <a:t> et de la communication.</a:t>
            </a:r>
          </a:p>
          <a:p>
            <a:pPr algn="just"/>
            <a:r>
              <a:rPr lang="en-US" sz="800" i="1" dirty="0">
                <a:solidFill>
                  <a:srgbClr val="243387"/>
                </a:solidFill>
                <a:latin typeface="Calibri"/>
                <a:ea typeface="Roboto"/>
                <a:cs typeface="Calibri"/>
              </a:rPr>
              <a:t>En </a:t>
            </a:r>
            <a:r>
              <a:rPr lang="en-US" sz="800" i="1" dirty="0" err="1">
                <a:solidFill>
                  <a:srgbClr val="243387"/>
                </a:solidFill>
                <a:latin typeface="Calibri"/>
                <a:ea typeface="Roboto"/>
                <a:cs typeface="Calibri"/>
              </a:rPr>
              <a:t>ferez-vous</a:t>
            </a:r>
            <a:r>
              <a:rPr lang="en-US" sz="800" i="1" dirty="0">
                <a:solidFill>
                  <a:srgbClr val="243387"/>
                </a:solidFill>
                <a:latin typeface="Calibri"/>
                <a:ea typeface="Roboto"/>
                <a:cs typeface="Calibri"/>
              </a:rPr>
              <a:t> </a:t>
            </a:r>
            <a:r>
              <a:rPr lang="en-US" sz="800" i="1" dirty="0" err="1">
                <a:solidFill>
                  <a:srgbClr val="243387"/>
                </a:solidFill>
                <a:latin typeface="Calibri"/>
                <a:ea typeface="Roboto"/>
                <a:cs typeface="Calibri"/>
              </a:rPr>
              <a:t>partie</a:t>
            </a:r>
            <a:r>
              <a:rPr lang="en-US" sz="800" i="1" dirty="0">
                <a:solidFill>
                  <a:srgbClr val="243387"/>
                </a:solidFill>
                <a:latin typeface="Calibri"/>
                <a:ea typeface="Roboto"/>
                <a:cs typeface="Calibri"/>
              </a:rPr>
              <a:t> ?</a:t>
            </a:r>
          </a:p>
        </p:txBody>
      </p:sp>
      <p:pic>
        <p:nvPicPr>
          <p:cNvPr id="13" name="Image 13">
            <a:hlinkClick r:id="" action="ppaction://media"/>
            <a:extLst>
              <a:ext uri="{FF2B5EF4-FFF2-40B4-BE49-F238E27FC236}">
                <a16:creationId xmlns:a16="http://schemas.microsoft.com/office/drawing/2014/main" id="{40FFA91B-3D3D-4933-9ABF-A766DCE25D9C}"/>
              </a:ext>
            </a:extLst>
          </p:cNvPr>
          <p:cNvPicPr>
            <a:picLocks noRot="1" noChangeAspect="1"/>
          </p:cNvPicPr>
          <p:nvPr>
            <a:videoFile r:link="rId1"/>
          </p:nvPr>
        </p:nvPicPr>
        <p:blipFill>
          <a:blip r:embed="rId5"/>
          <a:stretch>
            <a:fillRect/>
          </a:stretch>
        </p:blipFill>
        <p:spPr>
          <a:xfrm>
            <a:off x="6413296" y="2883477"/>
            <a:ext cx="2545773" cy="1565130"/>
          </a:xfrm>
          <a:prstGeom prst="rect">
            <a:avLst/>
          </a:prstGeom>
        </p:spPr>
      </p:pic>
      <p:sp>
        <p:nvSpPr>
          <p:cNvPr id="3" name="ZoneTexte 2">
            <a:extLst>
              <a:ext uri="{FF2B5EF4-FFF2-40B4-BE49-F238E27FC236}">
                <a16:creationId xmlns:a16="http://schemas.microsoft.com/office/drawing/2014/main" id="{E8AD6CCA-7791-4601-8EC5-26E79561CE79}"/>
              </a:ext>
            </a:extLst>
          </p:cNvPr>
          <p:cNvSpPr txBox="1"/>
          <p:nvPr/>
        </p:nvSpPr>
        <p:spPr>
          <a:xfrm>
            <a:off x="648131" y="4864647"/>
            <a:ext cx="7445086"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100" dirty="0">
                <a:solidFill>
                  <a:srgbClr val="243387"/>
                </a:solidFill>
                <a:latin typeface="Calibri"/>
                <a:cs typeface="Calibri"/>
              </a:rPr>
              <a:t>Si vous êtes intéressés pour organiser cette opération dans votre établissement, contactez : </a:t>
            </a:r>
            <a:r>
              <a:rPr lang="en-US" sz="1100" b="1" dirty="0">
                <a:solidFill>
                  <a:srgbClr val="00CCA0"/>
                </a:solidFill>
                <a:latin typeface="Calibri"/>
                <a:ea typeface="Roboto" panose="02000000000000000000" pitchFamily="2" charset="0"/>
                <a:cs typeface="Calibri"/>
                <a:hlinkClick r:id="rId6"/>
              </a:rPr>
              <a:t>fcroizet@chimie-grandest.fr</a:t>
            </a:r>
            <a:r>
              <a:rPr lang="fr-FR" sz="1100" dirty="0">
                <a:latin typeface="Calibri"/>
                <a:ea typeface="Roboto" panose="02000000000000000000" pitchFamily="2" charset="0"/>
                <a:cs typeface="Calibri"/>
              </a:rPr>
              <a:t>​</a:t>
            </a:r>
            <a:endParaRPr lang="fr-FR" sz="1100" dirty="0">
              <a:latin typeface="Calibri"/>
              <a:cs typeface="Calibri"/>
            </a:endParaRPr>
          </a:p>
        </p:txBody>
      </p:sp>
      <p:sp>
        <p:nvSpPr>
          <p:cNvPr id="4" name="ZoneTexte 3">
            <a:extLst>
              <a:ext uri="{FF2B5EF4-FFF2-40B4-BE49-F238E27FC236}">
                <a16:creationId xmlns:a16="http://schemas.microsoft.com/office/drawing/2014/main" id="{7251594A-2BEF-49EF-8CF4-762DB8147898}"/>
              </a:ext>
            </a:extLst>
          </p:cNvPr>
          <p:cNvSpPr txBox="1"/>
          <p:nvPr/>
        </p:nvSpPr>
        <p:spPr>
          <a:xfrm>
            <a:off x="2505504" y="4556600"/>
            <a:ext cx="3730337" cy="200055"/>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300" b="1" dirty="0">
                <a:solidFill>
                  <a:srgbClr val="243387"/>
                </a:solidFill>
                <a:latin typeface="Calibri"/>
                <a:cs typeface="Calibri"/>
              </a:rPr>
              <a:t>Pour plus d’information sur le jeu : </a:t>
            </a:r>
            <a:r>
              <a:rPr lang="fr-FR" sz="1300" b="1" dirty="0">
                <a:solidFill>
                  <a:srgbClr val="00CCA0"/>
                </a:solidFill>
                <a:latin typeface="Calibri"/>
                <a:ea typeface="Roboto" panose="02000000000000000000" pitchFamily="2" charset="0"/>
                <a:cs typeface="Calibri"/>
                <a:hlinkClick r:id="rId7"/>
              </a:rPr>
              <a:t>Cliquez ICI</a:t>
            </a:r>
            <a:endParaRPr lang="fr-FR" sz="1300" dirty="0">
              <a:latin typeface="Calibri"/>
              <a:cs typeface="Calibri"/>
            </a:endParaRPr>
          </a:p>
        </p:txBody>
      </p:sp>
      <p:sp>
        <p:nvSpPr>
          <p:cNvPr id="11" name="ZoneTexte 10">
            <a:extLst>
              <a:ext uri="{FF2B5EF4-FFF2-40B4-BE49-F238E27FC236}">
                <a16:creationId xmlns:a16="http://schemas.microsoft.com/office/drawing/2014/main" id="{54C4A61E-306A-420B-B7EF-F3F848215526}"/>
              </a:ext>
            </a:extLst>
          </p:cNvPr>
          <p:cNvSpPr txBox="1"/>
          <p:nvPr/>
        </p:nvSpPr>
        <p:spPr>
          <a:xfrm>
            <a:off x="6433540" y="2900362"/>
            <a:ext cx="1252642"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100" b="1" dirty="0">
                <a:solidFill>
                  <a:schemeClr val="bg1"/>
                </a:solidFill>
                <a:latin typeface="Calibri"/>
                <a:cs typeface="Calibri"/>
              </a:rPr>
              <a:t>Vidéo d’introduction</a:t>
            </a:r>
          </a:p>
        </p:txBody>
      </p:sp>
    </p:spTree>
    <p:extLst>
      <p:ext uri="{BB962C8B-B14F-4D97-AF65-F5344CB8AC3E}">
        <p14:creationId xmlns:p14="http://schemas.microsoft.com/office/powerpoint/2010/main" val="491868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dirty="0">
                <a:solidFill>
                  <a:srgbClr val="233287"/>
                </a:solidFill>
                <a:latin typeface="Calibri"/>
                <a:cs typeface="Calibri"/>
              </a:rPr>
              <a:t>Supports Vidéos</a:t>
            </a:r>
            <a:br>
              <a:rPr lang="fr-FR" b="1" dirty="0">
                <a:solidFill>
                  <a:srgbClr val="233287"/>
                </a:solidFill>
                <a:latin typeface="Calibri"/>
                <a:cs typeface="Calibri"/>
              </a:rPr>
            </a:br>
            <a:r>
              <a:rPr lang="fr-FR" b="1" dirty="0">
                <a:solidFill>
                  <a:srgbClr val="233287"/>
                </a:solidFill>
                <a:latin typeface="Calibri"/>
                <a:cs typeface="Calibri"/>
              </a:rPr>
              <a:t>et Chaînes YouTube</a:t>
            </a:r>
            <a:endParaRPr lang="fr-FR" dirty="0">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dirty="0">
                <a:latin typeface="Calibri"/>
                <a:cs typeface="Calibri"/>
              </a:rPr>
              <a:t>A DISPOSITION DES ENSEIGNANTS</a:t>
            </a:r>
            <a:endParaRPr lang="fr-FR" dirty="0"/>
          </a:p>
          <a:p>
            <a:endParaRPr lang="fr-FR" dirty="0">
              <a:latin typeface="Calibri"/>
              <a:cs typeface="Calibri"/>
            </a:endParaRPr>
          </a:p>
          <a:p>
            <a:endParaRPr lang="fr-FR" dirty="0">
              <a:latin typeface="Calibri"/>
              <a:cs typeface="Calibri"/>
            </a:endParaRPr>
          </a:p>
          <a:p>
            <a:endParaRPr lang="fr-FR" b="0" dirty="0">
              <a:latin typeface="Calibri"/>
              <a:cs typeface="Calibri"/>
            </a:endParaRPr>
          </a:p>
          <a:p>
            <a:r>
              <a:rPr lang="fr-FR" b="0" dirty="0">
                <a:latin typeface="Calibri"/>
                <a:cs typeface="Calibri"/>
              </a:rPr>
              <a:t>Edition 2022</a:t>
            </a:r>
            <a:endParaRPr lang="fr-FR" dirty="0">
              <a:latin typeface="Calibri"/>
              <a:cs typeface="Calibri"/>
            </a:endParaRPr>
          </a:p>
          <a:p>
            <a:endParaRPr lang="fr-FR" b="0" dirty="0">
              <a:latin typeface="Calibri"/>
              <a:cs typeface="Calibri"/>
            </a:endParaRPr>
          </a:p>
          <a:p>
            <a:endParaRPr lang="fr-FR" dirty="0">
              <a:latin typeface="Calibri"/>
              <a:cs typeface="Calibri"/>
            </a:endParaRPr>
          </a:p>
        </p:txBody>
      </p:sp>
      <p:pic>
        <p:nvPicPr>
          <p:cNvPr id="9" name="Image 4">
            <a:extLst>
              <a:ext uri="{FF2B5EF4-FFF2-40B4-BE49-F238E27FC236}">
                <a16:creationId xmlns:a16="http://schemas.microsoft.com/office/drawing/2014/main" id="{B3E863D0-61D3-441B-9950-CAF2116242AF}"/>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1" name="Image 5" descr="Une image contenant moniteur, écran, regardant, sombre&#10;&#10;Description générée automatiquement">
            <a:extLst>
              <a:ext uri="{FF2B5EF4-FFF2-40B4-BE49-F238E27FC236}">
                <a16:creationId xmlns:a16="http://schemas.microsoft.com/office/drawing/2014/main" id="{7ACB898C-8C0C-4592-AF81-1DE81BB89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2050" name="Picture 2" descr="Serveur vidéo du LISA de nouveau accessible « Lycée de l'Image et du Son  d'Angoulême">
            <a:extLst>
              <a:ext uri="{FF2B5EF4-FFF2-40B4-BE49-F238E27FC236}">
                <a16:creationId xmlns:a16="http://schemas.microsoft.com/office/drawing/2014/main" id="{F711EC59-53FC-41C2-A815-E345601961E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39506" y="749939"/>
            <a:ext cx="712333" cy="671883"/>
          </a:xfrm>
          <a:prstGeom prst="ellipse">
            <a:avLst/>
          </a:prstGeom>
          <a:ln w="57150">
            <a:noFill/>
          </a:ln>
          <a:effectLst>
            <a:softEdge rad="112500"/>
          </a:effectLst>
          <a:extLst>
            <a:ext uri="{909E8E84-426E-40DD-AFC4-6F175D3DCCD1}">
              <a14:hiddenFill xmlns:a14="http://schemas.microsoft.com/office/drawing/2010/main">
                <a:solidFill>
                  <a:srgbClr val="FFFFFF"/>
                </a:solidFill>
              </a14:hiddenFill>
            </a:ext>
          </a:extLst>
        </p:spPr>
      </p:pic>
      <p:pic>
        <p:nvPicPr>
          <p:cNvPr id="2" name="Image 4">
            <a:extLst>
              <a:ext uri="{FF2B5EF4-FFF2-40B4-BE49-F238E27FC236}">
                <a16:creationId xmlns:a16="http://schemas.microsoft.com/office/drawing/2014/main" id="{A1895349-253D-4A19-93D9-5FF20CB13AC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07615" y="205176"/>
            <a:ext cx="867339" cy="801606"/>
          </a:xfrm>
          <a:prstGeom prst="ellipse">
            <a:avLst/>
          </a:prstGeom>
          <a:ln w="57150">
            <a:noFill/>
          </a:ln>
          <a:effectLst>
            <a:softEdge rad="112500"/>
          </a:effectLst>
        </p:spPr>
      </p:pic>
      <p:pic>
        <p:nvPicPr>
          <p:cNvPr id="12" name="Image 22">
            <a:extLst>
              <a:ext uri="{FF2B5EF4-FFF2-40B4-BE49-F238E27FC236}">
                <a16:creationId xmlns:a16="http://schemas.microsoft.com/office/drawing/2014/main" id="{957CA5E4-F9AC-471A-A53E-B1EEFB91D62B}"/>
              </a:ext>
            </a:extLst>
          </p:cNvPr>
          <p:cNvPicPr>
            <a:picLocks noChangeAspect="1"/>
          </p:cNvPicPr>
          <p:nvPr/>
        </p:nvPicPr>
        <p:blipFill>
          <a:blip r:embed="rId6"/>
          <a:stretch>
            <a:fillRect/>
          </a:stretch>
        </p:blipFill>
        <p:spPr>
          <a:xfrm>
            <a:off x="4678620" y="1408666"/>
            <a:ext cx="771963" cy="722234"/>
          </a:xfrm>
          <a:prstGeom prst="rect">
            <a:avLst/>
          </a:prstGeom>
        </p:spPr>
      </p:pic>
      <p:pic>
        <p:nvPicPr>
          <p:cNvPr id="13" name="Image 7" descr="Une image contenant texte&#10;&#10;Description générée automatiquement">
            <a:extLst>
              <a:ext uri="{FF2B5EF4-FFF2-40B4-BE49-F238E27FC236}">
                <a16:creationId xmlns:a16="http://schemas.microsoft.com/office/drawing/2014/main" id="{7759E2F0-EEC2-4F2F-95E2-87E2347F207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4641682" y="1425664"/>
            <a:ext cx="770790" cy="729410"/>
          </a:xfrm>
          <a:prstGeom prst="ellipse">
            <a:avLst/>
          </a:prstGeom>
          <a:ln>
            <a:noFill/>
          </a:ln>
          <a:effectLst>
            <a:softEdge rad="112500"/>
          </a:effectLst>
        </p:spPr>
      </p:pic>
      <p:pic>
        <p:nvPicPr>
          <p:cNvPr id="22" name="Picture 2">
            <a:extLst>
              <a:ext uri="{FF2B5EF4-FFF2-40B4-BE49-F238E27FC236}">
                <a16:creationId xmlns:a16="http://schemas.microsoft.com/office/drawing/2014/main" id="{AEF3949F-97DA-4E2B-965D-788A08749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AA43C63-F7FD-42A2-A98E-D7A42F7E84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DC35462-013C-4D12-AAE4-29A72DCF0D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ED95BF7A-9603-4AC1-8F88-51BE5C94C07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a:extLst>
              <a:ext uri="{FF2B5EF4-FFF2-40B4-BE49-F238E27FC236}">
                <a16:creationId xmlns:a16="http://schemas.microsoft.com/office/drawing/2014/main" id="{942B186F-100B-4006-A3FC-B285C47E56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a:extLst>
              <a:ext uri="{FF2B5EF4-FFF2-40B4-BE49-F238E27FC236}">
                <a16:creationId xmlns:a16="http://schemas.microsoft.com/office/drawing/2014/main" id="{3CDE0EB0-1519-4901-B261-6B243A3983F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2B9AE200-EF55-477C-A0FF-05E5847505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165AE9E2-64B2-4AA0-B7D7-DEE39F90DC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A5D02B-4BD0-E749-B62C-0B9A04CAFB64}"/>
              </a:ext>
            </a:extLst>
          </p:cNvPr>
          <p:cNvSpPr/>
          <p:nvPr/>
        </p:nvSpPr>
        <p:spPr>
          <a:xfrm>
            <a:off x="7620000" y="3823855"/>
            <a:ext cx="1379056" cy="1240909"/>
          </a:xfrm>
          <a:prstGeom prst="rect">
            <a:avLst/>
          </a:prstGeom>
          <a:solidFill>
            <a:srgbClr val="E2D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10;&#10;Description générée automatiquement">
            <a:extLst>
              <a:ext uri="{FF2B5EF4-FFF2-40B4-BE49-F238E27FC236}">
                <a16:creationId xmlns:a16="http://schemas.microsoft.com/office/drawing/2014/main" id="{4B0FE424-792B-9873-3208-3E7A8E1CC3F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1280216057"/>
      </p:ext>
    </p:extLst>
  </p:cSld>
  <p:clrMapOvr>
    <a:masterClrMapping/>
  </p:clrMapOvr>
</p:sld>
</file>

<file path=ppt/theme/theme1.xml><?xml version="1.0" encoding="utf-8"?>
<a:theme xmlns:a="http://schemas.openxmlformats.org/drawingml/2006/main" name="Masque FC PCA">
  <a:themeElements>
    <a:clrScheme name="France Chimie">
      <a:dk1>
        <a:srgbClr val="425167"/>
      </a:dk1>
      <a:lt1>
        <a:srgbClr val="FFFFFF"/>
      </a:lt1>
      <a:dk2>
        <a:srgbClr val="233582"/>
      </a:dk2>
      <a:lt2>
        <a:srgbClr val="FFFFFF"/>
      </a:lt2>
      <a:accent1>
        <a:srgbClr val="22377D"/>
      </a:accent1>
      <a:accent2>
        <a:srgbClr val="00CC8A"/>
      </a:accent2>
      <a:accent3>
        <a:srgbClr val="235282"/>
      </a:accent3>
      <a:accent4>
        <a:srgbClr val="00A391"/>
      </a:accent4>
      <a:accent5>
        <a:srgbClr val="236982"/>
      </a:accent5>
      <a:accent6>
        <a:srgbClr val="2335A7"/>
      </a:accent6>
      <a:hlink>
        <a:srgbClr val="00CCA0"/>
      </a:hlink>
      <a:folHlink>
        <a:srgbClr val="007A9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nchor="ctr" anchorCtr="0"/>
      <a:lstStyle>
        <a:defPPr>
          <a:defRPr sz="1200" b="1" dirty="0" smtClean="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Masque FC PCA" id="{25FAB323-649F-413B-A148-73F583FFF478}" vid="{04AD9F29-A484-4139-A8CA-3B6233B7B59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0fedc9a-272f-4f95-9e6a-d21f3d61b3c1">
      <UserInfo>
        <DisplayName>Inès OLIVEIRA France Chimie PCA</DisplayName>
        <AccountId>17</AccountId>
        <AccountType/>
      </UserInfo>
      <UserInfo>
        <DisplayName>Cathy BEAURAIN France Chimie PCA</DisplayName>
        <AccountId>44</AccountId>
        <AccountType/>
      </UserInfo>
    </SharedWithUsers>
    <MediaLengthInSeconds xmlns="d2cc0df5-1251-46d7-b2d7-2da7f4cc2419" xsi:nil="true"/>
    <TaxCatchAll xmlns="d0fedc9a-272f-4f95-9e6a-d21f3d61b3c1" xsi:nil="true"/>
    <lcf76f155ced4ddcb4097134ff3c332f xmlns="d2cc0df5-1251-46d7-b2d7-2da7f4cc2419">
      <Terms xmlns="http://schemas.microsoft.com/office/infopath/2007/PartnerControls"/>
    </lcf76f155ced4ddcb4097134ff3c332f>
    <i033e86ea9654c71b705185b8e8f9ad9 xmlns="d2cc0df5-1251-46d7-b2d7-2da7f4cc2419">
      <Terms xmlns="http://schemas.microsoft.com/office/infopath/2007/PartnerControls"/>
    </i033e86ea9654c71b705185b8e8f9ad9>
    <TaxKeywordTaxHTField xmlns="d0fedc9a-272f-4f95-9e6a-d21f3d61b3c1">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BF3B4724BE0E438B67CA961E2CDF24" ma:contentTypeVersion="22" ma:contentTypeDescription="Crée un document." ma:contentTypeScope="" ma:versionID="8585e5cf380f13861f6e29208a077ce6">
  <xsd:schema xmlns:xsd="http://www.w3.org/2001/XMLSchema" xmlns:xs="http://www.w3.org/2001/XMLSchema" xmlns:p="http://schemas.microsoft.com/office/2006/metadata/properties" xmlns:ns2="d2cc0df5-1251-46d7-b2d7-2da7f4cc2419" xmlns:ns3="d0fedc9a-272f-4f95-9e6a-d21f3d61b3c1" targetNamespace="http://schemas.microsoft.com/office/2006/metadata/properties" ma:root="true" ma:fieldsID="2066fb2257ce25e19387374dbac6555e" ns2:_="" ns3:_="">
    <xsd:import namespace="d2cc0df5-1251-46d7-b2d7-2da7f4cc2419"/>
    <xsd:import namespace="d0fedc9a-272f-4f95-9e6a-d21f3d61b3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i033e86ea9654c71b705185b8e8f9ad9" minOccurs="0"/>
                <xsd:element ref="ns3:TaxCatchAll" minOccurs="0"/>
                <xsd:element ref="ns3:TaxKeywordTaxHTField" minOccurs="0"/>
                <xsd:element ref="ns2:MediaServiceLocation"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c0df5-1251-46d7-b2d7-2da7f4cc2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i033e86ea9654c71b705185b8e8f9ad9" ma:index="19" nillable="true" ma:taxonomy="true" ma:internalName="i033e86ea9654c71b705185b8e8f9ad9" ma:taxonomyFieldName="Mots_x0020_cl_x00e9_s" ma:displayName="Mots clés" ma:default="" ma:fieldId="{2033e86e-a965-4c71-b705-185b8e8f9ad9}" ma:taxonomyMulti="true" ma:sspId="1500a611-9350-4e33-be02-fdf8dd271215" ma:termSetId="8cfdd2af-ffb4-465b-8ec6-b0ee44260df1" ma:anchorId="00000000-0000-0000-0000-000000000000"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500a611-9350-4e33-be02-fdf8dd2712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fedc9a-272f-4f95-9e6a-d21f3d61b3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f8295cc-7f88-41c7-b013-78f809a6bdb0}" ma:internalName="TaxCatchAll" ma:showField="CatchAllData" ma:web="d0fedc9a-272f-4f95-9e6a-d21f3d61b3c1">
      <xsd:complexType>
        <xsd:complexContent>
          <xsd:extension base="dms:MultiChoiceLookup">
            <xsd:sequence>
              <xsd:element name="Value" type="dms:Lookup" maxOccurs="unbounded" minOccurs="0" nillable="true"/>
            </xsd:sequence>
          </xsd:extension>
        </xsd:complexContent>
      </xsd:complexType>
    </xsd:element>
    <xsd:element name="TaxKeywordTaxHTField" ma:index="22" nillable="true" ma:taxonomy="true" ma:internalName="TaxKeywordTaxHTField" ma:taxonomyFieldName="TaxKeyword" ma:displayName="Enterprise Keywords" ma:fieldId="{23f27201-bee3-471e-b2e7-b64fd8b7ca38}" ma:taxonomyMulti="true" ma:sspId="1500a611-9350-4e33-be02-fdf8dd271215"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9AA3FD-6290-48C8-96E9-E5D80C1C32E4}">
  <ds:schemaRefs>
    <ds:schemaRef ds:uri="1b2747f0-2404-4613-9a4b-c970ce13cf2d"/>
    <ds:schemaRef ds:uri="5722710c-e0a2-49a7-8e1a-0ab7ebdaa7d4"/>
    <ds:schemaRef ds:uri="d0fedc9a-272f-4f95-9e6a-d21f3d61b3c1"/>
    <ds:schemaRef ds:uri="d2cc0df5-1251-46d7-b2d7-2da7f4cc24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855117-4D51-4BDD-88EC-0853427BF0BB}">
  <ds:schemaRefs>
    <ds:schemaRef ds:uri="http://schemas.microsoft.com/sharepoint/v3/contenttype/forms"/>
  </ds:schemaRefs>
</ds:datastoreItem>
</file>

<file path=customXml/itemProps3.xml><?xml version="1.0" encoding="utf-8"?>
<ds:datastoreItem xmlns:ds="http://schemas.openxmlformats.org/officeDocument/2006/customXml" ds:itemID="{AA5F5F5E-FDDC-4940-8705-4F6F65BB486A}">
  <ds:schemaRefs>
    <ds:schemaRef ds:uri="d0fedc9a-272f-4f95-9e6a-d21f3d61b3c1"/>
    <ds:schemaRef ds:uri="d2cc0df5-1251-46d7-b2d7-2da7f4cc24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Masque FC PCA</Template>
  <TotalTime>4577</TotalTime>
  <Words>3025</Words>
  <Application>Microsoft Office PowerPoint</Application>
  <PresentationFormat>Affichage à l'écran (16:9)</PresentationFormat>
  <Paragraphs>390</Paragraphs>
  <Slides>32</Slides>
  <Notes>0</Notes>
  <HiddenSlides>0</HiddenSlides>
  <MMClips>6</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32</vt:i4>
      </vt:variant>
    </vt:vector>
  </HeadingPairs>
  <TitlesOfParts>
    <vt:vector size="41" baseType="lpstr">
      <vt:lpstr>Arial</vt:lpstr>
      <vt:lpstr>Calibri</vt:lpstr>
      <vt:lpstr>Georgia</vt:lpstr>
      <vt:lpstr>Roboto</vt:lpstr>
      <vt:lpstr>Roboto Black</vt:lpstr>
      <vt:lpstr>Roboto Light</vt:lpstr>
      <vt:lpstr>Roboto Thin</vt:lpstr>
      <vt:lpstr>Wingdings</vt:lpstr>
      <vt:lpstr>Masque FC PCA</vt:lpstr>
      <vt:lpstr>Catalogue de ressources et outils utiles</vt:lpstr>
      <vt:lpstr>Sommaire</vt:lpstr>
      <vt:lpstr>Présentation PowerPoint</vt:lpstr>
      <vt:lpstr>Opérations Métiers et Animations Chimie</vt:lpstr>
      <vt:lpstr>Olympiades de la Chimie  </vt:lpstr>
      <vt:lpstr>Rendez-Vous Métiers  pour les lycéens  </vt:lpstr>
      <vt:lpstr>Conférences dans les classes (hors COVID)  </vt:lpstr>
      <vt:lpstr>Présentation PowerPoint</vt:lpstr>
      <vt:lpstr>Supports Vidéos et Chaînes YouTube</vt:lpstr>
      <vt:lpstr>Présentation PowerPoint</vt:lpstr>
      <vt:lpstr>Présentation PowerPoint</vt:lpstr>
      <vt:lpstr>Vidéos Formations / Orientation</vt:lpstr>
      <vt:lpstr>Vidéos et Témoignages Métiers  </vt:lpstr>
      <vt:lpstr>Vidéos et Témoignages Métiers  </vt:lpstr>
      <vt:lpstr> Vidéos pour découvrir la chimie en régions Grand-Est </vt:lpstr>
      <vt:lpstr>Vidéos et Témoignages - Olympiades de la Chimie 2021  </vt:lpstr>
      <vt:lpstr>Vidéos Prix Pierre Potier des Lycéens </vt:lpstr>
      <vt:lpstr>Sites Internet et réseaux sociaux</vt:lpstr>
      <vt:lpstr>Présentation PowerPoint</vt:lpstr>
      <vt:lpstr>Présentation PowerPoint</vt:lpstr>
      <vt:lpstr>Présentation PowerPoint</vt:lpstr>
      <vt:lpstr>Présentation PowerPoint</vt:lpstr>
      <vt:lpstr>Documentation et Brochures </vt:lpstr>
      <vt:lpstr>Dépliant Formations Chimie - Académies de Strasbourg et Nancy-Metz  </vt:lpstr>
      <vt:lpstr>Présentation PowerPoint</vt:lpstr>
      <vt:lpstr>Présentation PowerPoint</vt:lpstr>
      <vt:lpstr>Présentation PowerPoint</vt:lpstr>
      <vt:lpstr>Expositions Panneaux et Totems</vt:lpstr>
      <vt:lpstr>Totems et Kakémonos Formations/Métiers  </vt:lpstr>
      <vt:lpstr>Secteur Chimie  en Grand-Est  </vt:lpstr>
      <vt:lpstr>Totems et Kakémonos BAC et BTS  </vt:lpstr>
      <vt:lpstr>CRÉER RÉVÉLER PARTAGER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c.herrero</dc:creator>
  <cp:lastModifiedBy>Corentin Pak</cp:lastModifiedBy>
  <cp:revision>5776</cp:revision>
  <cp:lastPrinted>2018-06-01T12:25:22Z</cp:lastPrinted>
  <dcterms:created xsi:type="dcterms:W3CDTF">2014-03-03T13:44:39Z</dcterms:created>
  <dcterms:modified xsi:type="dcterms:W3CDTF">2022-08-04T07:46:02Z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0x0101009CBF3B4724BE0E438B67CA961E2CDF24</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y fmtid="{D5CDD505-2E9C-101B-9397-08002B2CF9AE}" pid="10" name="TaxKeyword">
    <vt:lpwstr/>
  </property>
  <property fmtid="{D5CDD505-2E9C-101B-9397-08002B2CF9AE}" pid="11" name="Mots_x0020_cl_x00e9_s">
    <vt:lpwstr/>
  </property>
</Properties>
</file>